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71" r:id="rId4"/>
    <p:sldId id="259" r:id="rId5"/>
    <p:sldId id="258" r:id="rId6"/>
    <p:sldId id="261" r:id="rId7"/>
    <p:sldId id="260" r:id="rId8"/>
    <p:sldId id="262" r:id="rId9"/>
    <p:sldId id="263" r:id="rId10"/>
    <p:sldId id="264" r:id="rId11"/>
    <p:sldId id="265" r:id="rId12"/>
    <p:sldId id="266" r:id="rId13"/>
    <p:sldId id="267" r:id="rId14"/>
    <p:sldId id="268" r:id="rId15"/>
    <p:sldId id="272" r:id="rId16"/>
    <p:sldId id="269" r:id="rId17"/>
    <p:sldId id="270" r:id="rId18"/>
  </p:sldIdLst>
  <p:sldSz cx="12192000" cy="6858000"/>
  <p:notesSz cx="6858000" cy="9144000"/>
  <p:embeddedFontLst>
    <p:embeddedFont>
      <p:font typeface="Candara" panose="020E0502030303020204" pitchFamily="34" charset="0"/>
      <p:regular r:id="rId20"/>
      <p:bold r:id="rId21"/>
      <p:italic r:id="rId22"/>
      <p:boldItalic r:id="rId23"/>
    </p:embeddedFont>
    <p:embeddedFont>
      <p:font typeface="Corbel" panose="020B0503020204020204" pitchFamily="34" charset="0"/>
      <p:regular r:id="rId24"/>
      <p:bold r:id="rId25"/>
      <p:italic r:id="rId26"/>
      <p:boldItalic r:id="rId27"/>
    </p:embeddedFont>
    <p:embeddedFont>
      <p:font typeface="DM Sans" pitchFamily="2" charset="0"/>
      <p:regular r:id="rId28"/>
      <p:bold r:id="rId29"/>
      <p:italic r:id="rId30"/>
      <p:boldItalic r:id="rId31"/>
    </p:embeddedFont>
    <p:embeddedFont>
      <p:font typeface="Roboto" panose="02000000000000000000" pitchFamily="2" charset="0"/>
      <p:regular r:id="rId32"/>
      <p:bold r:id="rId33"/>
      <p:italic r:id="rId34"/>
      <p:boldItalic r:id="rId35"/>
    </p:embeddedFont>
    <p:embeddedFont>
      <p:font typeface="Vidaloka"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r5XnEIKDdqdQ+sr7qrINn2bgX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12" autoAdjust="0"/>
  </p:normalViewPr>
  <p:slideViewPr>
    <p:cSldViewPr snapToGrid="0">
      <p:cViewPr varScale="1">
        <p:scale>
          <a:sx n="62" d="100"/>
          <a:sy n="62" d="100"/>
        </p:scale>
        <p:origin x="804" y="36"/>
      </p:cViewPr>
      <p:guideLst/>
    </p:cSldViewPr>
  </p:slideViewPr>
  <p:notesTextViewPr>
    <p:cViewPr>
      <p:scale>
        <a:sx n="1" d="1"/>
        <a:sy n="1" d="1"/>
      </p:scale>
      <p:origin x="0" y="0"/>
    </p:cViewPr>
  </p:notesTextViewPr>
  <p:notesViewPr>
    <p:cSldViewPr snapToGrid="0">
      <p:cViewPr varScale="1">
        <p:scale>
          <a:sx n="56" d="100"/>
          <a:sy n="56" d="100"/>
        </p:scale>
        <p:origin x="2588"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viewProps" Target="viewProp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a:solidFill>
                  <a:schemeClr val="tx1">
                    <a:lumMod val="75000"/>
                    <a:lumOff val="25000"/>
                  </a:schemeClr>
                </a:solidFill>
              </a:rPr>
              <a:t>Gross Revenue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3D1E-436F-B155-11D12081ECA9}"/>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3-3D1E-436F-B155-11D12081ECA9}"/>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5-3D1E-436F-B155-11D12081ECA9}"/>
              </c:ext>
            </c:extLst>
          </c:dPt>
          <c:cat>
            <c:strRef>
              <c:f>Sheet1!$A$2:$A$6</c:f>
              <c:strCache>
                <c:ptCount val="5"/>
                <c:pt idx="0">
                  <c:v>20YY</c:v>
                </c:pt>
                <c:pt idx="1">
                  <c:v>20YY</c:v>
                </c:pt>
                <c:pt idx="2">
                  <c:v>20YY</c:v>
                </c:pt>
                <c:pt idx="3">
                  <c:v>20YY</c:v>
                </c:pt>
                <c:pt idx="4">
                  <c:v>20YY</c:v>
                </c:pt>
              </c:strCache>
            </c:strRef>
          </c:cat>
          <c:val>
            <c:numRef>
              <c:f>Sheet1!$B$2:$B$6</c:f>
              <c:numCache>
                <c:formatCode>[$$-409]#,##0</c:formatCode>
                <c:ptCount val="5"/>
                <c:pt idx="0">
                  <c:v>0</c:v>
                </c:pt>
                <c:pt idx="1">
                  <c:v>6750</c:v>
                </c:pt>
                <c:pt idx="2">
                  <c:v>33750</c:v>
                </c:pt>
                <c:pt idx="3">
                  <c:v>135000</c:v>
                </c:pt>
                <c:pt idx="4">
                  <c:v>270000</c:v>
                </c:pt>
              </c:numCache>
            </c:numRef>
          </c:val>
          <c:extLst>
            <c:ext xmlns:c16="http://schemas.microsoft.com/office/drawing/2014/chart" uri="{C3380CC4-5D6E-409C-BE32-E72D297353CC}">
              <c16:uniqueId val="{00000006-3D1E-436F-B155-11D12081ECA9}"/>
            </c:ext>
          </c:extLst>
        </c:ser>
        <c:dLbls>
          <c:showLegendKey val="0"/>
          <c:showVal val="0"/>
          <c:showCatName val="0"/>
          <c:showSerName val="0"/>
          <c:showPercent val="0"/>
          <c:showBubbleSize val="0"/>
        </c:dLbls>
        <c:gapWidth val="25"/>
        <c:axId val="1000041416"/>
        <c:axId val="1000041744"/>
      </c:barChart>
      <c:catAx>
        <c:axId val="100004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744"/>
        <c:crosses val="autoZero"/>
        <c:auto val="1"/>
        <c:lblAlgn val="ctr"/>
        <c:lblOffset val="100"/>
        <c:noMultiLvlLbl val="0"/>
      </c:catAx>
      <c:valAx>
        <c:axId val="1000041744"/>
        <c:scaling>
          <c:orientation val="minMax"/>
        </c:scaling>
        <c:delete val="0"/>
        <c:axPos val="l"/>
        <c:majorGridlines>
          <c:spPr>
            <a:ln w="9525" cap="flat" cmpd="sng" algn="ctr">
              <a:solidFill>
                <a:schemeClr val="tx1">
                  <a:lumMod val="15000"/>
                  <a:lumOff val="85000"/>
                </a:schemeClr>
              </a:solidFill>
              <a:round/>
            </a:ln>
            <a:effectLst/>
          </c:spPr>
        </c:majorGridlines>
        <c:numFmt formatCode="[$$-409]#,##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a:solidFill>
                  <a:schemeClr val="tx1">
                    <a:lumMod val="75000"/>
                    <a:lumOff val="25000"/>
                  </a:schemeClr>
                </a:solidFill>
              </a:rPr>
              <a:t>Company 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Series 1</c:v>
                </c:pt>
              </c:strCache>
            </c:strRef>
          </c:tx>
          <c:spPr>
            <a:solidFill>
              <a:schemeClr val="accent3"/>
            </a:solidFill>
          </c:spPr>
          <c:dPt>
            <c:idx val="0"/>
            <c:bubble3D val="0"/>
            <c:spPr>
              <a:solidFill>
                <a:schemeClr val="accent3"/>
              </a:solidFill>
              <a:ln>
                <a:noFill/>
              </a:ln>
              <a:effectLst/>
            </c:spPr>
            <c:extLst>
              <c:ext xmlns:c16="http://schemas.microsoft.com/office/drawing/2014/chart" uri="{C3380CC4-5D6E-409C-BE32-E72D297353CC}">
                <c16:uniqueId val="{00000001-DA66-4D13-90A4-391C509065DF}"/>
              </c:ext>
            </c:extLst>
          </c:dPt>
          <c:dPt>
            <c:idx val="1"/>
            <c:bubble3D val="0"/>
            <c:spPr>
              <a:solidFill>
                <a:schemeClr val="accent2"/>
              </a:solidFill>
              <a:ln>
                <a:noFill/>
              </a:ln>
              <a:effectLst/>
            </c:spPr>
            <c:extLst>
              <c:ext xmlns:c16="http://schemas.microsoft.com/office/drawing/2014/chart" uri="{C3380CC4-5D6E-409C-BE32-E72D297353CC}">
                <c16:uniqueId val="{00000003-DA66-4D13-90A4-391C509065DF}"/>
              </c:ext>
            </c:extLst>
          </c:dPt>
          <c:dPt>
            <c:idx val="2"/>
            <c:bubble3D val="0"/>
            <c:spPr>
              <a:solidFill>
                <a:schemeClr val="accent3"/>
              </a:solidFill>
              <a:ln>
                <a:noFill/>
              </a:ln>
              <a:effectLst/>
            </c:spPr>
            <c:extLst>
              <c:ext xmlns:c16="http://schemas.microsoft.com/office/drawing/2014/chart" uri="{C3380CC4-5D6E-409C-BE32-E72D297353CC}">
                <c16:uniqueId val="{00000005-DA66-4D13-90A4-391C509065DF}"/>
              </c:ext>
            </c:extLst>
          </c:dPt>
          <c:dPt>
            <c:idx val="3"/>
            <c:bubble3D val="0"/>
            <c:spPr>
              <a:solidFill>
                <a:schemeClr val="accent1"/>
              </a:solidFill>
              <a:ln>
                <a:noFill/>
              </a:ln>
              <a:effectLst/>
            </c:spPr>
            <c:extLst>
              <c:ext xmlns:c16="http://schemas.microsoft.com/office/drawing/2014/chart" uri="{C3380CC4-5D6E-409C-BE32-E72D297353CC}">
                <c16:uniqueId val="{00000007-DA66-4D13-90A4-391C509065DF}"/>
              </c:ext>
            </c:extLst>
          </c:dPt>
          <c:dPt>
            <c:idx val="4"/>
            <c:bubble3D val="0"/>
            <c:spPr>
              <a:solidFill>
                <a:schemeClr val="accent4"/>
              </a:solidFill>
              <a:ln>
                <a:noFill/>
              </a:ln>
              <a:effectLst/>
            </c:spPr>
            <c:extLst>
              <c:ext xmlns:c16="http://schemas.microsoft.com/office/drawing/2014/chart" uri="{C3380CC4-5D6E-409C-BE32-E72D297353CC}">
                <c16:uniqueId val="{00000009-DA66-4D13-90A4-391C509065DF}"/>
              </c:ext>
            </c:extLst>
          </c:dPt>
          <c:dLbls>
            <c:dLbl>
              <c:idx val="0"/>
              <c:delete val="1"/>
              <c:extLst>
                <c:ext xmlns:c15="http://schemas.microsoft.com/office/drawing/2012/chart" uri="{CE6537A1-D6FC-4f65-9D91-7224C49458BB}"/>
                <c:ext xmlns:c16="http://schemas.microsoft.com/office/drawing/2014/chart" uri="{C3380CC4-5D6E-409C-BE32-E72D297353CC}">
                  <c16:uniqueId val="{00000001-DA66-4D13-90A4-391C509065DF}"/>
                </c:ext>
              </c:extLst>
            </c:dLbl>
            <c:dLbl>
              <c:idx val="1"/>
              <c:layout>
                <c:manualLayout>
                  <c:x val="-0.11615923344937455"/>
                  <c:y val="-0.14002523289348653"/>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66-4D13-90A4-391C509065DF}"/>
                </c:ext>
              </c:extLst>
            </c:dLbl>
            <c:dLbl>
              <c:idx val="2"/>
              <c:layout>
                <c:manualLayout>
                  <c:x val="0.13864166572989867"/>
                  <c:y val="-0.15145586415009771"/>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66-4D13-90A4-391C509065DF}"/>
                </c:ext>
              </c:extLst>
            </c:dLbl>
            <c:dLbl>
              <c:idx val="3"/>
              <c:layout>
                <c:manualLayout>
                  <c:x val="6.9525299079784011E-2"/>
                  <c:y val="0.28576578141527864"/>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66-4D13-90A4-391C509065DF}"/>
                </c:ext>
              </c:extLst>
            </c:dLbl>
            <c:dLbl>
              <c:idx val="4"/>
              <c:layout>
                <c:manualLayout>
                  <c:x val="-8.1787666114047294E-2"/>
                  <c:y val="0.22861262513222283"/>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66-4D13-90A4-391C509065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1"/>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20YY</c:v>
                </c:pt>
                <c:pt idx="1">
                  <c:v>20YY</c:v>
                </c:pt>
                <c:pt idx="2">
                  <c:v>20YY</c:v>
                </c:pt>
                <c:pt idx="3">
                  <c:v>20YY</c:v>
                </c:pt>
                <c:pt idx="4">
                  <c:v>20YY</c:v>
                </c:pt>
              </c:strCache>
            </c:strRef>
          </c:cat>
          <c:val>
            <c:numRef>
              <c:f>Sheet1!$B$2:$B$6</c:f>
              <c:numCache>
                <c:formatCode>[$$-409]#,##0</c:formatCode>
                <c:ptCount val="5"/>
                <c:pt idx="0">
                  <c:v>0</c:v>
                </c:pt>
                <c:pt idx="1">
                  <c:v>6750</c:v>
                </c:pt>
                <c:pt idx="2">
                  <c:v>33750</c:v>
                </c:pt>
                <c:pt idx="3">
                  <c:v>135000</c:v>
                </c:pt>
                <c:pt idx="4">
                  <c:v>270000</c:v>
                </c:pt>
              </c:numCache>
            </c:numRef>
          </c:val>
          <c:extLst>
            <c:ext xmlns:c16="http://schemas.microsoft.com/office/drawing/2014/chart" uri="{C3380CC4-5D6E-409C-BE32-E72D297353CC}">
              <c16:uniqueId val="{0000000A-DA66-4D13-90A4-391C509065DF}"/>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a:solidFill>
                  <a:schemeClr val="tx1">
                    <a:lumMod val="75000"/>
                    <a:lumOff val="25000"/>
                  </a:schemeClr>
                </a:solidFill>
              </a:rPr>
              <a:t>Revenue</a:t>
            </a:r>
            <a:r>
              <a:rPr lang="en-US" baseline="0" dirty="0">
                <a:solidFill>
                  <a:schemeClr val="tx1">
                    <a:lumMod val="75000"/>
                    <a:lumOff val="25000"/>
                  </a:schemeClr>
                </a:solidFill>
              </a:rPr>
              <a:t> Over Time</a:t>
            </a:r>
            <a:endParaRPr lang="en-US"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1-B30D-47FC-97C2-FA87298C22F3}"/>
              </c:ext>
            </c:extLst>
          </c:dPt>
          <c:dPt>
            <c:idx val="3"/>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3-B30D-47FC-97C2-FA87298C22F3}"/>
              </c:ext>
            </c:extLst>
          </c:dPt>
          <c:dPt>
            <c:idx val="4"/>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5-B30D-47FC-97C2-FA87298C22F3}"/>
              </c:ext>
            </c:extLst>
          </c:dPt>
          <c:cat>
            <c:strRef>
              <c:f>Sheet1!$A$2:$A$6</c:f>
              <c:strCache>
                <c:ptCount val="5"/>
                <c:pt idx="0">
                  <c:v>20YY</c:v>
                </c:pt>
                <c:pt idx="1">
                  <c:v>20YY</c:v>
                </c:pt>
                <c:pt idx="2">
                  <c:v>20YY</c:v>
                </c:pt>
                <c:pt idx="3">
                  <c:v>20YY</c:v>
                </c:pt>
                <c:pt idx="4">
                  <c:v>20YY</c:v>
                </c:pt>
              </c:strCache>
            </c:strRef>
          </c:cat>
          <c:val>
            <c:numRef>
              <c:f>Sheet1!$B$2:$B$6</c:f>
              <c:numCache>
                <c:formatCode>[$$-409]#,##0</c:formatCode>
                <c:ptCount val="5"/>
                <c:pt idx="0">
                  <c:v>0</c:v>
                </c:pt>
                <c:pt idx="1">
                  <c:v>6750</c:v>
                </c:pt>
                <c:pt idx="2">
                  <c:v>33750</c:v>
                </c:pt>
                <c:pt idx="3">
                  <c:v>135000</c:v>
                </c:pt>
                <c:pt idx="4">
                  <c:v>270000</c:v>
                </c:pt>
              </c:numCache>
            </c:numRef>
          </c:val>
          <c:smooth val="0"/>
          <c:extLst>
            <c:ext xmlns:c16="http://schemas.microsoft.com/office/drawing/2014/chart" uri="{C3380CC4-5D6E-409C-BE32-E72D297353CC}">
              <c16:uniqueId val="{00000006-B30D-47FC-97C2-FA87298C22F3}"/>
            </c:ext>
          </c:extLst>
        </c:ser>
        <c:dLbls>
          <c:showLegendKey val="0"/>
          <c:showVal val="0"/>
          <c:showCatName val="0"/>
          <c:showSerName val="0"/>
          <c:showPercent val="0"/>
          <c:showBubbleSize val="0"/>
        </c:dLbls>
        <c:marker val="1"/>
        <c:smooth val="0"/>
        <c:axId val="1000041416"/>
        <c:axId val="1000041744"/>
      </c:lineChart>
      <c:catAx>
        <c:axId val="100004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744"/>
        <c:crosses val="autoZero"/>
        <c:auto val="1"/>
        <c:lblAlgn val="ctr"/>
        <c:lblOffset val="100"/>
        <c:noMultiLvlLbl val="0"/>
      </c:catAx>
      <c:valAx>
        <c:axId val="1000041744"/>
        <c:scaling>
          <c:orientation val="minMax"/>
        </c:scaling>
        <c:delete val="0"/>
        <c:axPos val="l"/>
        <c:majorGridlines>
          <c:spPr>
            <a:ln w="9525" cap="flat" cmpd="sng" algn="ctr">
              <a:solidFill>
                <a:schemeClr val="tx1">
                  <a:lumMod val="15000"/>
                  <a:lumOff val="85000"/>
                </a:schemeClr>
              </a:solidFill>
              <a:round/>
            </a:ln>
            <a:effectLst/>
          </c:spPr>
        </c:majorGridlines>
        <c:numFmt formatCode="[$$-409]#,##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Rectangle 1">
          <a:extLst xmlns:a="http://schemas.openxmlformats.org/drawingml/2006/main">
            <a:ext uri="{FF2B5EF4-FFF2-40B4-BE49-F238E27FC236}">
              <a16:creationId xmlns:a16="http://schemas.microsoft.com/office/drawing/2014/main" id="{924ED877-E016-4736-BA15-B7E08914B5B3}"/>
            </a:ext>
          </a:extLst>
        </cdr:cNvPr>
        <cdr:cNvSpPr/>
      </cdr:nvSpPr>
      <cdr:spPr>
        <a:xfrm xmlns:a="http://schemas.openxmlformats.org/drawingml/2006/main">
          <a:off x="0" y="0"/>
          <a:ext cx="3389313" cy="444419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cdr:x>
      <cdr:y>0.01573</cdr:y>
    </cdr:from>
    <cdr:to>
      <cdr:x>1</cdr:x>
      <cdr:y>0.99541</cdr:y>
    </cdr:to>
    <cdr:sp macro="" textlink="">
      <cdr:nvSpPr>
        <cdr:cNvPr id="3" name="Rectangle 2">
          <a:extLst xmlns:a="http://schemas.openxmlformats.org/drawingml/2006/main">
            <a:ext uri="{FF2B5EF4-FFF2-40B4-BE49-F238E27FC236}">
              <a16:creationId xmlns:a16="http://schemas.microsoft.com/office/drawing/2014/main" id="{6A7CD3C2-FB35-40AE-A325-CA3A3223D0AF}"/>
            </a:ext>
          </a:extLst>
        </cdr:cNvPr>
        <cdr:cNvSpPr/>
      </cdr:nvSpPr>
      <cdr:spPr>
        <a:xfrm xmlns:a="http://schemas.openxmlformats.org/drawingml/2006/main">
          <a:off x="0" y="69912"/>
          <a:ext cx="3389313" cy="435390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solidFill>
              <a:sysClr val="windowText" lastClr="0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awyerwellbeing.net/"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gabar.org/wellnes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mericanbar.org/groups/professional_responsibility/publications/model_rules_of_professional_conduct/model_rules_of_professional_conduct_preamble_scop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mericanbar.org/content/dam/aba/administrative/lawyer_assistance/ls_colap_krill_alcoholism_article_brf_fall14_v044n01.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latimes.com/b2b/law/story/2021-08-25/groundbreaking-study-focuses-on-attorney-mental-health-and-well-bein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Review in large group the Rule categories that each group will have an opportunity to develop a skit (Model Here) to present.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What steps can you take when you are diagnosed with a potential terminal disease and your anxiety hits the roof?</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sz="1200" b="0" i="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344" name="Google Shape;34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20c83ea44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g320c83ea44d_0_29:notes"/>
          <p:cNvSpPr txBox="1">
            <a:spLocks noGrp="1"/>
          </p:cNvSpPr>
          <p:nvPr>
            <p:ph type="body" idx="1"/>
          </p:nvPr>
        </p:nvSpPr>
        <p:spPr>
          <a:xfrm>
            <a:off x="685800" y="4343400"/>
            <a:ext cx="5486400" cy="4114800"/>
          </a:xfrm>
          <a:prstGeom prst="rect">
            <a:avLst/>
          </a:prstGeom>
          <a:noFill/>
          <a:ln>
            <a:noFill/>
          </a:ln>
        </p:spPr>
        <p:txBody>
          <a:bodyPr spcFirstLastPara="1" wrap="square" lIns="91075" tIns="91075" rIns="91075" bIns="91075" anchor="t" anchorCtr="0">
            <a:noAutofit/>
          </a:bodyPr>
          <a:lstStyle/>
          <a:p>
            <a:pPr marL="0" lvl="0" indent="0" algn="l" rtl="0">
              <a:lnSpc>
                <a:spcPct val="100000"/>
              </a:lnSpc>
              <a:spcBef>
                <a:spcPts val="0"/>
              </a:spcBef>
              <a:spcAft>
                <a:spcPts val="0"/>
              </a:spcAft>
              <a:buSzPts val="10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20c83ea44d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g320c83ea44d_0_569:notes"/>
          <p:cNvSpPr txBox="1">
            <a:spLocks noGrp="1"/>
          </p:cNvSpPr>
          <p:nvPr>
            <p:ph type="body" idx="1"/>
          </p:nvPr>
        </p:nvSpPr>
        <p:spPr>
          <a:xfrm>
            <a:off x="685800" y="4343400"/>
            <a:ext cx="5486400" cy="4114800"/>
          </a:xfrm>
          <a:prstGeom prst="rect">
            <a:avLst/>
          </a:prstGeom>
          <a:noFill/>
          <a:ln>
            <a:noFill/>
          </a:ln>
        </p:spPr>
        <p:txBody>
          <a:bodyPr spcFirstLastPara="1" wrap="square" lIns="91075" tIns="91075" rIns="91075" bIns="91075" anchor="t" anchorCtr="0">
            <a:noAutofit/>
          </a:bodyPr>
          <a:lstStyle/>
          <a:p>
            <a:pPr marL="0" lvl="0" indent="0" algn="l" rtl="0">
              <a:lnSpc>
                <a:spcPct val="100000"/>
              </a:lnSpc>
              <a:spcBef>
                <a:spcPts val="0"/>
              </a:spcBef>
              <a:spcAft>
                <a:spcPts val="0"/>
              </a:spcAft>
              <a:buSzPts val="10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20c83ea44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320c83ea44d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Ask audience to share any apps/habits/techniques they use for their well-being.</a:t>
            </a:r>
            <a:endParaRPr/>
          </a:p>
        </p:txBody>
      </p:sp>
      <p:sp>
        <p:nvSpPr>
          <p:cNvPr id="429" name="Google Shape;429;g320c83ea44d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Ask audience to share any apps/habits/techniques they use for their well-being.</a:t>
            </a:r>
            <a:endParaRPr/>
          </a:p>
        </p:txBody>
      </p:sp>
      <p:sp>
        <p:nvSpPr>
          <p:cNvPr id="438" name="Google Shape;43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Succession Planning for Client Files &amp; Ethical Responsibilities</a:t>
            </a:r>
          </a:p>
          <a:p>
            <a:r>
              <a:rPr lang="en-US" dirty="0"/>
              <a:t>An attorney must ensure that client files are managed ethically during a transition or closure, in compliance with </a:t>
            </a:r>
            <a:r>
              <a:rPr lang="en-US" b="1" dirty="0"/>
              <a:t>ABA Model Rule 1.15 (Safekeeping Property)</a:t>
            </a:r>
            <a:r>
              <a:rPr lang="en-US" dirty="0"/>
              <a:t> and </a:t>
            </a:r>
            <a:r>
              <a:rPr lang="en-US" b="1" dirty="0"/>
              <a:t>Rule 1.16 (Declining or Terminating Representation)</a:t>
            </a:r>
            <a:r>
              <a:rPr lang="en-US" dirty="0"/>
              <a:t>.</a:t>
            </a:r>
          </a:p>
          <a:p>
            <a:r>
              <a:rPr lang="en-US" b="1" dirty="0"/>
              <a:t>Key Considerations:</a:t>
            </a:r>
            <a:endParaRPr lang="en-US" dirty="0"/>
          </a:p>
          <a:p>
            <a:pPr>
              <a:buFont typeface="Arial" panose="020B0604020202020204" pitchFamily="34" charset="0"/>
              <a:buChar char="•"/>
            </a:pPr>
            <a:r>
              <a:rPr lang="en-US" b="1" dirty="0"/>
              <a:t>Identify a Successor Attorney:</a:t>
            </a:r>
            <a:br>
              <a:rPr lang="en-US" dirty="0"/>
            </a:br>
            <a:r>
              <a:rPr lang="en-US" dirty="0"/>
              <a:t>Designate a trusted attorney to take over your cases in the event of incapacitation or death. This can be formalized through a </a:t>
            </a:r>
            <a:r>
              <a:rPr lang="en-US" b="1" dirty="0"/>
              <a:t>succession agreement</a:t>
            </a:r>
            <a:r>
              <a:rPr lang="en-US" dirty="0"/>
              <a:t>.</a:t>
            </a:r>
          </a:p>
          <a:p>
            <a:pPr>
              <a:buFont typeface="Arial" panose="020B0604020202020204" pitchFamily="34" charset="0"/>
              <a:buChar char="•"/>
            </a:pPr>
            <a:r>
              <a:rPr lang="en-US" b="1" dirty="0"/>
              <a:t>Client Notification Procedures:</a:t>
            </a:r>
            <a:br>
              <a:rPr lang="en-US" dirty="0"/>
            </a:br>
            <a:r>
              <a:rPr lang="en-US" dirty="0"/>
              <a:t>Include a </a:t>
            </a:r>
            <a:r>
              <a:rPr lang="en-US" b="1" dirty="0"/>
              <a:t>client notification plan</a:t>
            </a:r>
            <a:r>
              <a:rPr lang="en-US" dirty="0"/>
              <a:t> in your estate plan. Clients must be informed of the transition or closure and provided with instructions on how to retrieve their files or find new representation.</a:t>
            </a:r>
          </a:p>
          <a:p>
            <a:pPr>
              <a:buFont typeface="Arial" panose="020B0604020202020204" pitchFamily="34" charset="0"/>
              <a:buChar char="•"/>
            </a:pPr>
            <a:r>
              <a:rPr lang="en-US" b="1" dirty="0"/>
              <a:t>File Retention &amp; Destruction Policy:</a:t>
            </a:r>
            <a:br>
              <a:rPr lang="en-US" dirty="0"/>
            </a:br>
            <a:r>
              <a:rPr lang="en-US" dirty="0"/>
              <a:t>Outline a </a:t>
            </a:r>
            <a:r>
              <a:rPr lang="en-US" b="1" dirty="0"/>
              <a:t>file retention and destruction policy</a:t>
            </a:r>
            <a:r>
              <a:rPr lang="en-US" dirty="0"/>
              <a:t> to ensure compliance with state bar rules. Decide how long files will be kept and how they will be securely destroyed if no longer needed.</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7362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Institute for well-being in the Law</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GA Bar Association: </a:t>
            </a:r>
            <a:r>
              <a:rPr lang="en-US" u="sng">
                <a:solidFill>
                  <a:schemeClr val="hlink"/>
                </a:solidFill>
                <a:hlinkClick r:id="rId4"/>
              </a:rPr>
              <a:t>https://www.gabar.org/wellness/</a:t>
            </a:r>
            <a:endParaRPr/>
          </a:p>
          <a:p>
            <a:pPr marL="0" lvl="0" indent="0" algn="l" rtl="0">
              <a:lnSpc>
                <a:spcPct val="100000"/>
              </a:lnSpc>
              <a:spcBef>
                <a:spcPts val="0"/>
              </a:spcBef>
              <a:spcAft>
                <a:spcPts val="0"/>
              </a:spcAft>
              <a:buSzPts val="1400"/>
              <a:buNone/>
            </a:pPr>
            <a:endParaRPr/>
          </a:p>
        </p:txBody>
      </p:sp>
      <p:sp>
        <p:nvSpPr>
          <p:cNvPr id="447" name="Google Shape;44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62" name="Google Shape;26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Mother, Creative, Traveler, and new member of the Nap Ministry</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0214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20c83ea44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20c83ea44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Set the Room Opening</a:t>
            </a:r>
          </a:p>
          <a:p>
            <a:pPr marL="0" lvl="0" indent="0" algn="l" rtl="0">
              <a:spcBef>
                <a:spcPts val="0"/>
              </a:spcBef>
              <a:spcAft>
                <a:spcPts val="0"/>
              </a:spcAft>
              <a:buNone/>
            </a:pPr>
            <a:r>
              <a:rPr lang="en-US" dirty="0"/>
              <a:t>Ask to Stand: First Generation College, Law School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**Estate/Trust  planning lawyers: Stand or remain standing (Audience—Remember who they are and seek out their services)</a:t>
            </a:r>
            <a:endParaRPr dirty="0"/>
          </a:p>
        </p:txBody>
      </p:sp>
      <p:sp>
        <p:nvSpPr>
          <p:cNvPr id="286" name="Google Shape;286;g320c83ea44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dirty="0">
                <a:solidFill>
                  <a:schemeClr val="hlink"/>
                </a:solidFill>
                <a:hlinkClick r:id="rId3"/>
              </a:rPr>
              <a:t>Preamble: A Lawyer's Responsibilities</a:t>
            </a:r>
            <a:r>
              <a:rPr lang="en-US" dirty="0"/>
              <a:t>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"...[4] In all professional functions a lawyer should be competent, prompt and diligent. A lawyer should maintain communication with a client concerning the representation. A lawyer should keep in confidence information relating to representation of a client except so far as disclosure is required or permitted by the Rules of Professional Conduct or other law.</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[7] Many of a lawyer's professional responsibilities are prescribed in the Rules of Professional Conduct, as well as substantive and procedural law. However, a lawyer is also guided by personal conscience and the approbation of professional peers. A lawyer should strive to attain the highest level of skill, to improve the law and the legal profession and to exemplify the legal profession's ideals of public service.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[12] The legal profession's relative autonomy carries with it special responsibilities of self-government. The profession has a responsibility to assure that its regulations are conceived in the public interest and not in furtherance of parochial or self-interested concerns of the bar. Every lawyer is responsible for observance of the Rules of Professional Conduct. A lawyer should also aid in securing their observance by other lawyers. Neglect of these responsibilities compromises the independence of the profession and the public interest which it serves.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SCOPE</a:t>
            </a:r>
            <a:endParaRPr dirty="0"/>
          </a:p>
          <a:p>
            <a:pPr marL="0" lvl="0" indent="0" algn="l" rtl="0">
              <a:lnSpc>
                <a:spcPct val="100000"/>
              </a:lnSpc>
              <a:spcBef>
                <a:spcPts val="0"/>
              </a:spcBef>
              <a:spcAft>
                <a:spcPts val="0"/>
              </a:spcAft>
              <a:buSzPts val="1400"/>
              <a:buNone/>
            </a:pPr>
            <a:r>
              <a:rPr lang="en-US" dirty="0"/>
              <a:t>[20] Violation of a Rule should not itself give rise to a cause of action against a lawyer nor should it create any presumption in such a case that a legal duty has been breached. In addition, violation of a Rule does not necessarily warrant any other non-disciplinary remedy, such as disqualification of a lawyer in pending litigation. The Rules are designed to provide guidance to lawyers and to provide a structure for regulating conduct through disciplinary agencies. They are not designed to be a basis for civil liability. Furthermore, the purpose of the Rules can be subverted when they are invoked by opposing parties as procedural weapons. The fact that a Rule is a just basis for a lawyer's self-assessment, or for sanctioning a lawyer under the administration of a disciplinary authority, does not imply that an antagonist in a collateral proceeding or transaction has standing to seek enforcement of the Rule. Nevertheless, since the Rules do establish standards of conduct by lawyers, a lawyer's violation of a Rule may be evidence of breach of the applicable standard of conduct.</a:t>
            </a:r>
            <a:endParaRPr dirty="0"/>
          </a:p>
          <a:p>
            <a:pPr marL="0" lvl="0" indent="0" algn="l" rtl="0">
              <a:lnSpc>
                <a:spcPct val="100000"/>
              </a:lnSpc>
              <a:spcBef>
                <a:spcPts val="0"/>
              </a:spcBef>
              <a:spcAft>
                <a:spcPts val="0"/>
              </a:spcAft>
              <a:buSzPts val="1400"/>
              <a:buNone/>
            </a:pPr>
            <a:endParaRPr dirty="0"/>
          </a:p>
        </p:txBody>
      </p:sp>
      <p:sp>
        <p:nvSpPr>
          <p:cNvPr id="275" name="Google Shape;27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a:t>
            </a:r>
            <a:r>
              <a:rPr lang="en-US" u="sng" dirty="0">
                <a:solidFill>
                  <a:schemeClr val="hlink"/>
                </a:solidFill>
                <a:hlinkClick r:id="rId3"/>
              </a:rPr>
              <a:t> 2014 article</a:t>
            </a:r>
            <a:r>
              <a:rPr lang="en-US" dirty="0"/>
              <a:t> by the ABA notes that “at least 25 percent of attorneys who face formal disciplinary charges from their state bar are identified as suffering from addiction or other mental illness,” and that substance abuse plays a role in “60 percent of all disciplinary cases … 60 percent of all malpractice claims and 85 percent of all trust fund violation cases.”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The 2016 ABA study found that alcohol use disorders and mental health problems are happening in the legal profession at higher rates than in other professions and the general population. That study found that 28% of the responding lawyers experienced depression, 19% experienced anxiety and 23% experienced stress. The ABA study also found that 20.6% of the lawyers reported problematic alcohol use.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a:t>
            </a:r>
            <a:r>
              <a:rPr lang="en-US" u="sng" dirty="0">
                <a:solidFill>
                  <a:schemeClr val="hlink"/>
                </a:solidFill>
                <a:hlinkClick r:id="rId4"/>
              </a:rPr>
              <a:t> 2020 study</a:t>
            </a:r>
            <a:r>
              <a:rPr lang="en-US" dirty="0"/>
              <a:t> featuring participants such as the California Lawyers Association and the D.C. Bar found “Roughly half of practicing attorneys are experiencing symptoms of depression and anxiety, with approximately 30% of those falling in the mild range and nearly 20% falling in the moderate/severe range..”</a:t>
            </a:r>
            <a:endParaRPr dirty="0"/>
          </a:p>
          <a:p>
            <a:pPr marL="0" lvl="0" indent="0" algn="l" rtl="0">
              <a:lnSpc>
                <a:spcPct val="100000"/>
              </a:lnSpc>
              <a:spcBef>
                <a:spcPts val="0"/>
              </a:spcBef>
              <a:spcAft>
                <a:spcPts val="0"/>
              </a:spcAft>
              <a:buSzPts val="1400"/>
              <a:buNone/>
            </a:pPr>
            <a:br>
              <a:rPr lang="en-US" dirty="0"/>
            </a:br>
            <a:br>
              <a:rPr lang="en-US" dirty="0"/>
            </a:br>
            <a:endParaRPr dirty="0"/>
          </a:p>
        </p:txBody>
      </p:sp>
      <p:sp>
        <p:nvSpPr>
          <p:cNvPr id="305" name="Google Shape;30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2018 Story of Self</a:t>
            </a:r>
            <a:endParaRPr dirty="0"/>
          </a:p>
          <a:p>
            <a:pPr marL="0" lvl="0" indent="0" algn="l" rtl="0">
              <a:lnSpc>
                <a:spcPct val="100000"/>
              </a:lnSpc>
              <a:spcBef>
                <a:spcPts val="0"/>
              </a:spcBef>
              <a:spcAft>
                <a:spcPts val="0"/>
              </a:spcAft>
              <a:buSzPts val="1400"/>
              <a:buNone/>
            </a:pPr>
            <a:r>
              <a:rPr lang="en-US" dirty="0"/>
              <a:t>Cousin passing in 2019 at the early age</a:t>
            </a:r>
            <a:endParaRPr dirty="0"/>
          </a:p>
          <a:p>
            <a:pPr marL="0" lvl="0" indent="0" algn="l" rtl="0">
              <a:lnSpc>
                <a:spcPct val="100000"/>
              </a:lnSpc>
              <a:spcBef>
                <a:spcPts val="0"/>
              </a:spcBef>
              <a:spcAft>
                <a:spcPts val="0"/>
              </a:spcAft>
              <a:buSzPts val="1400"/>
              <a:buNone/>
            </a:pPr>
            <a:r>
              <a:rPr lang="en-US" dirty="0"/>
              <a:t>Grandma’s sudden passing Sept. 2023</a:t>
            </a:r>
            <a:endParaRPr dirty="0"/>
          </a:p>
          <a:p>
            <a:pPr marL="0" lvl="0" indent="0" algn="l" rtl="0">
              <a:lnSpc>
                <a:spcPct val="100000"/>
              </a:lnSpc>
              <a:spcBef>
                <a:spcPts val="0"/>
              </a:spcBef>
              <a:spcAft>
                <a:spcPts val="0"/>
              </a:spcAft>
              <a:buSzPts val="1400"/>
              <a:buNone/>
            </a:pPr>
            <a:r>
              <a:rPr lang="en-US" dirty="0"/>
              <a:t>Surgery, healthy scare, &amp; car accident in 2024</a:t>
            </a:r>
            <a:endParaRPr dirty="0"/>
          </a:p>
          <a:p>
            <a:pPr marL="0" lvl="0" indent="0" algn="l" rtl="0">
              <a:lnSpc>
                <a:spcPct val="100000"/>
              </a:lnSpc>
              <a:spcBef>
                <a:spcPts val="0"/>
              </a:spcBef>
              <a:spcAft>
                <a:spcPts val="0"/>
              </a:spcAft>
              <a:buSzPts val="1400"/>
              <a:buNone/>
            </a:pPr>
            <a:r>
              <a:rPr lang="en-US" dirty="0" err="1"/>
              <a:t>Javoyne</a:t>
            </a:r>
            <a:r>
              <a:rPr lang="en-US" dirty="0"/>
              <a:t> Story of her husband’s suicide</a:t>
            </a:r>
            <a:endParaRPr dirty="0"/>
          </a:p>
        </p:txBody>
      </p:sp>
      <p:sp>
        <p:nvSpPr>
          <p:cNvPr id="295" name="Google Shape;29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Question to Audience: How do you show up in your work environment?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Resource: https://www.hhs.gov/surgeongeneral/priorities/workplace-well-being/index.html</a:t>
            </a:r>
            <a:endParaRPr/>
          </a:p>
        </p:txBody>
      </p:sp>
      <p:sp>
        <p:nvSpPr>
          <p:cNvPr id="321" name="Google Shape;32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1" i="0" u="none" strike="noStrike" dirty="0">
                <a:solidFill>
                  <a:srgbClr val="FFFFFF"/>
                </a:solidFill>
                <a:latin typeface="Roboto"/>
                <a:ea typeface="Roboto"/>
                <a:cs typeface="Roboto"/>
                <a:sym typeface="Roboto"/>
              </a:rPr>
              <a:t>Mindfulness Practice: SEE/HEAR/SMELL/FEEL-TOUCH</a:t>
            </a:r>
          </a:p>
          <a:p>
            <a:pPr marL="0" lvl="0" indent="0" algn="l" rtl="0">
              <a:lnSpc>
                <a:spcPct val="100000"/>
              </a:lnSpc>
              <a:spcBef>
                <a:spcPts val="0"/>
              </a:spcBef>
              <a:spcAft>
                <a:spcPts val="0"/>
              </a:spcAft>
              <a:buSzPts val="1400"/>
              <a:buNone/>
            </a:pPr>
            <a:endParaRPr lang="en-US" sz="1800" b="1" i="0" u="none" strike="noStrike" dirty="0">
              <a:solidFill>
                <a:srgbClr val="FFFFFF"/>
              </a:solidFill>
              <a:latin typeface="Roboto"/>
              <a:ea typeface="Roboto"/>
              <a:cs typeface="Roboto"/>
              <a:sym typeface="Roboto"/>
            </a:endParaRPr>
          </a:p>
          <a:p>
            <a:pPr marL="0" lvl="0" indent="0" algn="l" rtl="0">
              <a:lnSpc>
                <a:spcPct val="100000"/>
              </a:lnSpc>
              <a:spcBef>
                <a:spcPts val="0"/>
              </a:spcBef>
              <a:spcAft>
                <a:spcPts val="0"/>
              </a:spcAft>
              <a:buSzPts val="1400"/>
              <a:buNone/>
            </a:pPr>
            <a:r>
              <a:rPr lang="en-US" sz="2800" b="1" dirty="0"/>
              <a:t>"Mindfulness in Law Schools: The Path to Well-Being"</a:t>
            </a:r>
            <a:r>
              <a:rPr lang="en-US" sz="2800" dirty="0"/>
              <a:t> by Charity Scott - Charity Scott's article explores the benefits of mindfulness in legal education and practice. It serves as an excellent introduction to the topic.</a:t>
            </a:r>
            <a:endParaRPr lang="en-US" sz="1800" b="1" i="0" u="none" strike="noStrike" dirty="0">
              <a:solidFill>
                <a:srgbClr val="FFFFFF"/>
              </a:solidFill>
              <a:latin typeface="Roboto"/>
              <a:ea typeface="Roboto"/>
              <a:cs typeface="Roboto"/>
              <a:sym typeface="Roboto"/>
            </a:endParaRPr>
          </a:p>
          <a:p>
            <a:pPr marL="0" lvl="0" indent="0" algn="l" rtl="0">
              <a:lnSpc>
                <a:spcPct val="100000"/>
              </a:lnSpc>
              <a:spcBef>
                <a:spcPts val="0"/>
              </a:spcBef>
              <a:spcAft>
                <a:spcPts val="0"/>
              </a:spcAft>
              <a:buSzPts val="1400"/>
              <a:buNone/>
            </a:pPr>
            <a:endParaRPr lang="en-US" sz="1800" b="1" i="0" u="none" strike="noStrike" dirty="0">
              <a:solidFill>
                <a:srgbClr val="FFFFFF"/>
              </a:solidFill>
              <a:latin typeface="Roboto"/>
              <a:ea typeface="Roboto"/>
              <a:cs typeface="Roboto"/>
              <a:sym typeface="Roboto"/>
            </a:endParaRPr>
          </a:p>
          <a:p>
            <a:pPr marL="0" lvl="0" indent="0" algn="l" rtl="0">
              <a:lnSpc>
                <a:spcPct val="100000"/>
              </a:lnSpc>
              <a:spcBef>
                <a:spcPts val="0"/>
              </a:spcBef>
              <a:spcAft>
                <a:spcPts val="0"/>
              </a:spcAft>
              <a:buSzPts val="1400"/>
              <a:buNone/>
            </a:pPr>
            <a:r>
              <a:rPr lang="en-US" sz="1800" b="1" i="0" u="none" strike="noStrike" dirty="0">
                <a:solidFill>
                  <a:srgbClr val="FFFFFF"/>
                </a:solidFill>
                <a:latin typeface="Roboto"/>
                <a:ea typeface="Roboto"/>
                <a:cs typeface="Roboto"/>
                <a:sym typeface="Roboto"/>
              </a:rPr>
              <a:t>Self-Care Plan/Intentionality to prioritize well-being in your everyday life</a:t>
            </a:r>
            <a:endParaRPr dirty="0"/>
          </a:p>
          <a:p>
            <a:pPr marL="0" lvl="0" indent="0" algn="l" rtl="0">
              <a:lnSpc>
                <a:spcPct val="100000"/>
              </a:lnSpc>
              <a:spcBef>
                <a:spcPts val="0"/>
              </a:spcBef>
              <a:spcAft>
                <a:spcPts val="0"/>
              </a:spcAft>
              <a:buSzPts val="1400"/>
              <a:buNone/>
            </a:pPr>
            <a:endParaRPr sz="1800" b="1" i="0" u="none" strike="noStrike" dirty="0">
              <a:solidFill>
                <a:srgbClr val="FFFFFF"/>
              </a:solidFill>
              <a:latin typeface="Roboto"/>
              <a:ea typeface="Roboto"/>
              <a:cs typeface="Roboto"/>
              <a:sym typeface="Roboto"/>
            </a:endParaRPr>
          </a:p>
          <a:p>
            <a:pPr marL="0" lvl="0" indent="0" algn="l" rtl="0">
              <a:lnSpc>
                <a:spcPct val="100000"/>
              </a:lnSpc>
              <a:spcBef>
                <a:spcPts val="0"/>
              </a:spcBef>
              <a:spcAft>
                <a:spcPts val="0"/>
              </a:spcAft>
              <a:buSzPts val="1400"/>
              <a:buNone/>
            </a:pPr>
            <a:r>
              <a:rPr lang="en-US" sz="1800" b="1" i="0" u="none" strike="noStrike" dirty="0">
                <a:solidFill>
                  <a:srgbClr val="FFFFFF"/>
                </a:solidFill>
                <a:latin typeface="Roboto"/>
                <a:ea typeface="Roboto"/>
                <a:cs typeface="Roboto"/>
                <a:sym typeface="Roboto"/>
              </a:rPr>
              <a:t>What does a well lawyer look like?</a:t>
            </a:r>
            <a:endParaRPr dirty="0"/>
          </a:p>
          <a:p>
            <a:pPr marL="0" lvl="0" indent="0" algn="l" rtl="0">
              <a:lnSpc>
                <a:spcPct val="100000"/>
              </a:lnSpc>
              <a:spcBef>
                <a:spcPts val="0"/>
              </a:spcBef>
              <a:spcAft>
                <a:spcPts val="0"/>
              </a:spcAft>
              <a:buSzPts val="1400"/>
              <a:buNone/>
            </a:pPr>
            <a:endParaRPr sz="1800" b="1" i="0" u="none" strike="noStrike" dirty="0">
              <a:solidFill>
                <a:srgbClr val="FFFFFF"/>
              </a:solidFill>
              <a:latin typeface="Roboto"/>
              <a:ea typeface="Roboto"/>
              <a:cs typeface="Roboto"/>
              <a:sym typeface="Roboto"/>
            </a:endParaRPr>
          </a:p>
          <a:p>
            <a:pPr marL="0" lvl="0" indent="0" algn="l" rtl="0">
              <a:lnSpc>
                <a:spcPct val="100000"/>
              </a:lnSpc>
              <a:spcBef>
                <a:spcPts val="0"/>
              </a:spcBef>
              <a:spcAft>
                <a:spcPts val="0"/>
              </a:spcAft>
              <a:buSzPts val="1400"/>
              <a:buNone/>
            </a:pPr>
            <a:endParaRPr sz="1800" b="1" i="0" u="none" strike="noStrike" dirty="0">
              <a:solidFill>
                <a:srgbClr val="FFFFFF"/>
              </a:solidFill>
              <a:latin typeface="Roboto"/>
              <a:ea typeface="Roboto"/>
              <a:cs typeface="Roboto"/>
              <a:sym typeface="Roboto"/>
            </a:endParaRPr>
          </a:p>
          <a:p>
            <a:pPr marL="0" lvl="0" indent="0" algn="l" rtl="0">
              <a:lnSpc>
                <a:spcPct val="100000"/>
              </a:lnSpc>
              <a:spcBef>
                <a:spcPts val="0"/>
              </a:spcBef>
              <a:spcAft>
                <a:spcPts val="0"/>
              </a:spcAft>
              <a:buSzPts val="1400"/>
              <a:buNone/>
            </a:pPr>
            <a:r>
              <a:rPr lang="en-US" sz="1800" b="1" i="0" u="none" strike="noStrike" dirty="0">
                <a:solidFill>
                  <a:srgbClr val="FFFFFF"/>
                </a:solidFill>
                <a:latin typeface="Roboto"/>
                <a:ea typeface="Roboto"/>
                <a:cs typeface="Roboto"/>
                <a:sym typeface="Roboto"/>
              </a:rPr>
              <a:t>ARTICLES: </a:t>
            </a:r>
            <a:endParaRPr b="0" dirty="0"/>
          </a:p>
          <a:p>
            <a:pPr marL="0" lvl="0" indent="0" algn="l" rtl="0">
              <a:lnSpc>
                <a:spcPct val="100000"/>
              </a:lnSpc>
              <a:spcBef>
                <a:spcPts val="0"/>
              </a:spcBef>
              <a:spcAft>
                <a:spcPts val="0"/>
              </a:spcAft>
              <a:buSzPts val="1400"/>
              <a:buNone/>
            </a:pPr>
            <a:br>
              <a:rPr lang="en-US" b="0" dirty="0"/>
            </a:br>
            <a:r>
              <a:rPr lang="en-US" sz="1800" b="1" i="0" u="none" strike="noStrike" dirty="0">
                <a:solidFill>
                  <a:srgbClr val="FFFFFF"/>
                </a:solidFill>
                <a:latin typeface="Roboto"/>
                <a:ea typeface="Roboto"/>
                <a:cs typeface="Roboto"/>
                <a:sym typeface="Roboto"/>
              </a:rPr>
              <a:t>"Mindfulness in Law Schools: The Path to Well-Being" by Charity Scott - Charity Scott's article explores the benefits of mindfulness in legal education and practice.</a:t>
            </a:r>
            <a:endParaRPr b="0" dirty="0"/>
          </a:p>
          <a:p>
            <a:pPr marL="0" lvl="0" indent="0" algn="l" rtl="0">
              <a:lnSpc>
                <a:spcPct val="100000"/>
              </a:lnSpc>
              <a:spcBef>
                <a:spcPts val="0"/>
              </a:spcBef>
              <a:spcAft>
                <a:spcPts val="0"/>
              </a:spcAft>
              <a:buSzPts val="1400"/>
              <a:buNone/>
            </a:pPr>
            <a:br>
              <a:rPr lang="en-US" b="0" dirty="0"/>
            </a:br>
            <a:br>
              <a:rPr lang="en-US" b="0" dirty="0"/>
            </a:br>
            <a:r>
              <a:rPr lang="en-US" sz="1800" b="1" i="0" u="none" strike="noStrike" dirty="0">
                <a:solidFill>
                  <a:srgbClr val="FFFFFF"/>
                </a:solidFill>
                <a:latin typeface="Roboto"/>
                <a:ea typeface="Roboto"/>
                <a:cs typeface="Roboto"/>
                <a:sym typeface="Roboto"/>
              </a:rPr>
              <a:t>"Mindfulness in the Legal Profession: A Preliminary Study on the Effects of Mindfulness on Stress, Burnout, and Psychological Well-Being" by Rachel J. Shier - This study examines the impact of mindfulness on stress and well-being among law students and practitioners.</a:t>
            </a:r>
            <a:endParaRPr b="0" dirty="0"/>
          </a:p>
          <a:p>
            <a:pPr marL="0" lvl="0" indent="0" algn="l" rtl="0">
              <a:lnSpc>
                <a:spcPct val="100000"/>
              </a:lnSpc>
              <a:spcBef>
                <a:spcPts val="0"/>
              </a:spcBef>
              <a:spcAft>
                <a:spcPts val="0"/>
              </a:spcAft>
              <a:buSzPts val="1400"/>
              <a:buNone/>
            </a:pPr>
            <a:br>
              <a:rPr lang="en-US" dirty="0"/>
            </a:br>
            <a:endParaRPr dirty="0"/>
          </a:p>
        </p:txBody>
      </p:sp>
      <p:sp>
        <p:nvSpPr>
          <p:cNvPr id="332" name="Google Shape;3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chart" Target="../charts/chart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ith Image">
  <p:cSld name="Title Slide with Image">
    <p:bg>
      <p:bgPr>
        <a:solidFill>
          <a:srgbClr val="F2F2F2"/>
        </a:solidFill>
        <a:effectLst/>
      </p:bgPr>
    </p:bg>
    <p:spTree>
      <p:nvGrpSpPr>
        <p:cNvPr id="1" name="Shape 20"/>
        <p:cNvGrpSpPr/>
        <p:nvPr/>
      </p:nvGrpSpPr>
      <p:grpSpPr>
        <a:xfrm>
          <a:off x="0" y="0"/>
          <a:ext cx="0" cy="0"/>
          <a:chOff x="0" y="0"/>
          <a:chExt cx="0" cy="0"/>
        </a:xfrm>
      </p:grpSpPr>
      <p:sp>
        <p:nvSpPr>
          <p:cNvPr id="21" name="Google Shape;21;p14"/>
          <p:cNvSpPr>
            <a:spLocks noGrp="1"/>
          </p:cNvSpPr>
          <p:nvPr>
            <p:ph type="pic" idx="2"/>
          </p:nvPr>
        </p:nvSpPr>
        <p:spPr>
          <a:xfrm>
            <a:off x="0" y="0"/>
            <a:ext cx="9780588" cy="6804025"/>
          </a:xfrm>
          <a:prstGeom prst="rect">
            <a:avLst/>
          </a:prstGeom>
          <a:solidFill>
            <a:srgbClr val="D8D8D8"/>
          </a:solidFill>
          <a:ln>
            <a:noFill/>
          </a:ln>
        </p:spPr>
      </p:sp>
      <p:sp>
        <p:nvSpPr>
          <p:cNvPr id="22" name="Google Shape;22;p14"/>
          <p:cNvSpPr txBox="1">
            <a:spLocks noGrp="1"/>
          </p:cNvSpPr>
          <p:nvPr>
            <p:ph type="ctrTitle"/>
          </p:nvPr>
        </p:nvSpPr>
        <p:spPr>
          <a:xfrm>
            <a:off x="3200400" y="2811053"/>
            <a:ext cx="8991600" cy="1261295"/>
          </a:xfrm>
          <a:prstGeom prst="rect">
            <a:avLst/>
          </a:prstGeom>
          <a:solidFill>
            <a:schemeClr val="lt1"/>
          </a:solidFill>
          <a:ln>
            <a:noFill/>
          </a:ln>
        </p:spPr>
        <p:txBody>
          <a:bodyPr spcFirstLastPara="1" wrap="square" lIns="180000" tIns="180000" rIns="252000" bIns="180000" anchor="t" anchorCtr="0">
            <a:noAutofit/>
          </a:bodyPr>
          <a:lstStyle>
            <a:lvl1pPr lvl="0" algn="r">
              <a:lnSpc>
                <a:spcPct val="90000"/>
              </a:lnSpc>
              <a:spcBef>
                <a:spcPts val="0"/>
              </a:spcBef>
              <a:spcAft>
                <a:spcPts val="0"/>
              </a:spcAft>
              <a:buClr>
                <a:srgbClr val="3F3F3F"/>
              </a:buClr>
              <a:buSzPts val="6000"/>
              <a:buFont typeface="Corbel"/>
              <a:buNone/>
              <a:defRPr sz="6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subTitle" idx="1"/>
          </p:nvPr>
        </p:nvSpPr>
        <p:spPr>
          <a:xfrm>
            <a:off x="3200400" y="4061039"/>
            <a:ext cx="6580188" cy="580921"/>
          </a:xfrm>
          <a:prstGeom prst="rect">
            <a:avLst/>
          </a:prstGeom>
          <a:solidFill>
            <a:schemeClr val="dk1">
              <a:alpha val="80000"/>
            </a:schemeClr>
          </a:solidFill>
          <a:ln>
            <a:noFill/>
          </a:ln>
        </p:spPr>
        <p:txBody>
          <a:bodyPr spcFirstLastPara="1" wrap="square" lIns="180000" tIns="180000" rIns="180000" bIns="180000" anchor="t" anchorCtr="0">
            <a:noAutofit/>
          </a:bodyPr>
          <a:lstStyle>
            <a:lvl1pPr lvl="0" algn="r">
              <a:lnSpc>
                <a:spcPct val="90000"/>
              </a:lnSpc>
              <a:spcBef>
                <a:spcPts val="1000"/>
              </a:spcBef>
              <a:spcAft>
                <a:spcPts val="0"/>
              </a:spcAft>
              <a:buClr>
                <a:schemeClr val="lt1"/>
              </a:buClr>
              <a:buSzPts val="1800"/>
              <a:buNone/>
              <a:defRPr>
                <a:solidFill>
                  <a:schemeClr val="lt1"/>
                </a:solidFill>
              </a:defRPr>
            </a:lvl1pPr>
            <a:lvl2pPr lvl="1" algn="l">
              <a:lnSpc>
                <a:spcPct val="90000"/>
              </a:lnSpc>
              <a:spcBef>
                <a:spcPts val="500"/>
              </a:spcBef>
              <a:spcAft>
                <a:spcPts val="0"/>
              </a:spcAft>
              <a:buClr>
                <a:srgbClr val="3F3F3F"/>
              </a:buClr>
              <a:buSzPts val="1800"/>
              <a:buChar char="•"/>
              <a:defRPr/>
            </a:lvl2pPr>
            <a:lvl3pPr lvl="2" algn="l">
              <a:lnSpc>
                <a:spcPct val="90000"/>
              </a:lnSpc>
              <a:spcBef>
                <a:spcPts val="500"/>
              </a:spcBef>
              <a:spcAft>
                <a:spcPts val="0"/>
              </a:spcAft>
              <a:buClr>
                <a:srgbClr val="3F3F3F"/>
              </a:buClr>
              <a:buSzPts val="1800"/>
              <a:buChar char="•"/>
              <a:defRPr/>
            </a:lvl3pPr>
            <a:lvl4pPr lvl="3" algn="l">
              <a:lnSpc>
                <a:spcPct val="90000"/>
              </a:lnSpc>
              <a:spcBef>
                <a:spcPts val="500"/>
              </a:spcBef>
              <a:spcAft>
                <a:spcPts val="0"/>
              </a:spcAft>
              <a:buClr>
                <a:srgbClr val="3F3F3F"/>
              </a:buClr>
              <a:buSzPts val="1800"/>
              <a:buChar char="•"/>
              <a:defRPr/>
            </a:lvl4pPr>
            <a:lvl5pPr lvl="4" algn="l">
              <a:lnSpc>
                <a:spcPct val="90000"/>
              </a:lnSpc>
              <a:spcBef>
                <a:spcPts val="500"/>
              </a:spcBef>
              <a:spcAft>
                <a:spcPts val="0"/>
              </a:spcAft>
              <a:buClr>
                <a:srgbClr val="3F3F3F"/>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24" name="Google Shape;24;p14"/>
          <p:cNvSpPr/>
          <p:nvPr/>
        </p:nvSpPr>
        <p:spPr>
          <a:xfrm>
            <a:off x="9780103" y="6803351"/>
            <a:ext cx="1979897" cy="5465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25" name="Google Shape;25;p14"/>
          <p:cNvSpPr/>
          <p:nvPr/>
        </p:nvSpPr>
        <p:spPr>
          <a:xfrm>
            <a:off x="0" y="6803351"/>
            <a:ext cx="9780104" cy="546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26" name="Google Shape;26;p14"/>
          <p:cNvSpPr/>
          <p:nvPr/>
        </p:nvSpPr>
        <p:spPr>
          <a:xfrm>
            <a:off x="11760000" y="6803351"/>
            <a:ext cx="432000" cy="546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27" name="Google Shape;27;p14"/>
          <p:cNvSpPr/>
          <p:nvPr/>
        </p:nvSpPr>
        <p:spPr>
          <a:xfrm>
            <a:off x="9780588" y="2698612"/>
            <a:ext cx="2411412" cy="1148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 You">
  <p:cSld name="Thank You">
    <p:bg>
      <p:bgPr>
        <a:solidFill>
          <a:srgbClr val="F2F2F2"/>
        </a:solidFill>
        <a:effectLst/>
      </p:bgPr>
    </p:bg>
    <p:spTree>
      <p:nvGrpSpPr>
        <p:cNvPr id="1" name="Shape 91"/>
        <p:cNvGrpSpPr/>
        <p:nvPr/>
      </p:nvGrpSpPr>
      <p:grpSpPr>
        <a:xfrm>
          <a:off x="0" y="0"/>
          <a:ext cx="0" cy="0"/>
          <a:chOff x="0" y="0"/>
          <a:chExt cx="0" cy="0"/>
        </a:xfrm>
      </p:grpSpPr>
      <p:sp>
        <p:nvSpPr>
          <p:cNvPr id="92" name="Google Shape;92;p23"/>
          <p:cNvSpPr>
            <a:spLocks noGrp="1"/>
          </p:cNvSpPr>
          <p:nvPr>
            <p:ph type="pic" idx="2"/>
          </p:nvPr>
        </p:nvSpPr>
        <p:spPr>
          <a:xfrm>
            <a:off x="0" y="0"/>
            <a:ext cx="9780102" cy="6804025"/>
          </a:xfrm>
          <a:prstGeom prst="rect">
            <a:avLst/>
          </a:prstGeom>
          <a:solidFill>
            <a:srgbClr val="D8D8D8"/>
          </a:solidFill>
          <a:ln>
            <a:noFill/>
          </a:ln>
        </p:spPr>
      </p:sp>
      <p:sp>
        <p:nvSpPr>
          <p:cNvPr id="93" name="Google Shape;93;p23"/>
          <p:cNvSpPr txBox="1">
            <a:spLocks noGrp="1"/>
          </p:cNvSpPr>
          <p:nvPr>
            <p:ph type="ctrTitle"/>
          </p:nvPr>
        </p:nvSpPr>
        <p:spPr>
          <a:xfrm>
            <a:off x="8458200" y="2798354"/>
            <a:ext cx="3733800" cy="1013684"/>
          </a:xfrm>
          <a:prstGeom prst="rect">
            <a:avLst/>
          </a:prstGeom>
          <a:solidFill>
            <a:schemeClr val="lt1"/>
          </a:solidFill>
          <a:ln>
            <a:noFill/>
          </a:ln>
        </p:spPr>
        <p:txBody>
          <a:bodyPr spcFirstLastPara="1" wrap="square" lIns="180000" tIns="180000" rIns="252000" bIns="180000" anchor="t" anchorCtr="0">
            <a:noAutofit/>
          </a:bodyPr>
          <a:lstStyle>
            <a:lvl1pPr lvl="0" algn="r">
              <a:lnSpc>
                <a:spcPct val="90000"/>
              </a:lnSpc>
              <a:spcBef>
                <a:spcPts val="0"/>
              </a:spcBef>
              <a:spcAft>
                <a:spcPts val="0"/>
              </a:spcAft>
              <a:buClr>
                <a:srgbClr val="3F3F3F"/>
              </a:buClr>
              <a:buSzPts val="6000"/>
              <a:buFont typeface="Corbel"/>
              <a:buNone/>
              <a:defRPr sz="6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3"/>
          <p:cNvSpPr txBox="1">
            <a:spLocks noGrp="1"/>
          </p:cNvSpPr>
          <p:nvPr>
            <p:ph type="body" idx="1"/>
          </p:nvPr>
        </p:nvSpPr>
        <p:spPr>
          <a:xfrm>
            <a:off x="8458200" y="3957705"/>
            <a:ext cx="2910342" cy="316800"/>
          </a:xfrm>
          <a:prstGeom prst="rect">
            <a:avLst/>
          </a:prstGeom>
          <a:solidFill>
            <a:srgbClr val="3F3F3F"/>
          </a:solidFill>
          <a:ln>
            <a:noFill/>
          </a:ln>
        </p:spPr>
        <p:txBody>
          <a:bodyPr spcFirstLastPara="1" wrap="square" lIns="0" tIns="0" rIns="72000" bIns="0" anchor="ctr" anchorCtr="0">
            <a:noAutofit/>
          </a:bodyPr>
          <a:lstStyle>
            <a:lvl1pPr marL="457200" lvl="0" indent="-228600" algn="r">
              <a:lnSpc>
                <a:spcPct val="9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3"/>
          <p:cNvSpPr txBox="1">
            <a:spLocks noGrp="1"/>
          </p:cNvSpPr>
          <p:nvPr>
            <p:ph type="body" idx="3"/>
          </p:nvPr>
        </p:nvSpPr>
        <p:spPr>
          <a:xfrm>
            <a:off x="8458200" y="4306722"/>
            <a:ext cx="2910342" cy="316800"/>
          </a:xfrm>
          <a:prstGeom prst="rect">
            <a:avLst/>
          </a:prstGeom>
          <a:solidFill>
            <a:srgbClr val="3F3F3F"/>
          </a:solidFill>
          <a:ln>
            <a:noFill/>
          </a:ln>
        </p:spPr>
        <p:txBody>
          <a:bodyPr spcFirstLastPara="1" wrap="square" lIns="0" tIns="0" rIns="72000" bIns="0" anchor="ctr" anchorCtr="0">
            <a:noAutofit/>
          </a:bodyPr>
          <a:lstStyle>
            <a:lvl1pPr marL="457200" lvl="0" indent="-228600" algn="r">
              <a:lnSpc>
                <a:spcPct val="9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23"/>
          <p:cNvSpPr txBox="1">
            <a:spLocks noGrp="1"/>
          </p:cNvSpPr>
          <p:nvPr>
            <p:ph type="body" idx="4"/>
          </p:nvPr>
        </p:nvSpPr>
        <p:spPr>
          <a:xfrm>
            <a:off x="8458200" y="4655739"/>
            <a:ext cx="2910342" cy="316800"/>
          </a:xfrm>
          <a:prstGeom prst="rect">
            <a:avLst/>
          </a:prstGeom>
          <a:solidFill>
            <a:srgbClr val="3F3F3F"/>
          </a:solidFill>
          <a:ln>
            <a:noFill/>
          </a:ln>
        </p:spPr>
        <p:txBody>
          <a:bodyPr spcFirstLastPara="1" wrap="square" lIns="0" tIns="0" rIns="72000" bIns="0" anchor="ctr" anchorCtr="0">
            <a:noAutofit/>
          </a:bodyPr>
          <a:lstStyle>
            <a:lvl1pPr marL="457200" lvl="0" indent="-228600" algn="r">
              <a:lnSpc>
                <a:spcPct val="9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3"/>
          <p:cNvSpPr txBox="1">
            <a:spLocks noGrp="1"/>
          </p:cNvSpPr>
          <p:nvPr>
            <p:ph type="body" idx="5"/>
          </p:nvPr>
        </p:nvSpPr>
        <p:spPr>
          <a:xfrm>
            <a:off x="8458200" y="5004756"/>
            <a:ext cx="2910342" cy="316800"/>
          </a:xfrm>
          <a:prstGeom prst="rect">
            <a:avLst/>
          </a:prstGeom>
          <a:solidFill>
            <a:srgbClr val="3F3F3F"/>
          </a:solidFill>
          <a:ln>
            <a:noFill/>
          </a:ln>
        </p:spPr>
        <p:txBody>
          <a:bodyPr spcFirstLastPara="1" wrap="square" lIns="0" tIns="0" rIns="72000" bIns="0" anchor="ctr" anchorCtr="0">
            <a:noAutofit/>
          </a:bodyPr>
          <a:lstStyle>
            <a:lvl1pPr marL="457200" lvl="0" indent="-228600" algn="r">
              <a:lnSpc>
                <a:spcPct val="9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23"/>
          <p:cNvSpPr/>
          <p:nvPr/>
        </p:nvSpPr>
        <p:spPr>
          <a:xfrm>
            <a:off x="11760000" y="6803351"/>
            <a:ext cx="432000" cy="546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99" name="Google Shape;99;p23"/>
          <p:cNvSpPr/>
          <p:nvPr/>
        </p:nvSpPr>
        <p:spPr>
          <a:xfrm>
            <a:off x="0" y="6803351"/>
            <a:ext cx="9780104" cy="546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00" name="Google Shape;100;p23"/>
          <p:cNvSpPr/>
          <p:nvPr/>
        </p:nvSpPr>
        <p:spPr>
          <a:xfrm>
            <a:off x="9780103" y="6803351"/>
            <a:ext cx="1979897" cy="5465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01" name="Google Shape;101;p23"/>
          <p:cNvSpPr/>
          <p:nvPr/>
        </p:nvSpPr>
        <p:spPr>
          <a:xfrm>
            <a:off x="8458200" y="2685912"/>
            <a:ext cx="3733800" cy="1148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02" name="Google Shape;102;p23"/>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with Subtitle">
  <p:cSld name="Comparison with Subtitle">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4"/>
          <p:cNvSpPr txBox="1">
            <a:spLocks noGrp="1"/>
          </p:cNvSpPr>
          <p:nvPr>
            <p:ph type="body" idx="1"/>
          </p:nvPr>
        </p:nvSpPr>
        <p:spPr>
          <a:xfrm>
            <a:off x="431800" y="1008000"/>
            <a:ext cx="11339513" cy="36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800"/>
              <a:buNone/>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4"/>
          <p:cNvSpPr txBox="1">
            <a:spLocks noGrp="1"/>
          </p:cNvSpPr>
          <p:nvPr>
            <p:ph type="body" idx="2"/>
          </p:nvPr>
        </p:nvSpPr>
        <p:spPr>
          <a:xfrm>
            <a:off x="432000" y="2362553"/>
            <a:ext cx="5472000" cy="36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2400"/>
              <a:buNone/>
              <a:defRPr sz="2400" b="1">
                <a:solidFill>
                  <a:srgbClr val="3F3F3F"/>
                </a:solidFill>
              </a:defRPr>
            </a:lvl1pPr>
            <a:lvl2pPr marL="914400" lvl="1" indent="-228600" algn="l">
              <a:lnSpc>
                <a:spcPct val="90000"/>
              </a:lnSpc>
              <a:spcBef>
                <a:spcPts val="500"/>
              </a:spcBef>
              <a:spcAft>
                <a:spcPts val="0"/>
              </a:spcAft>
              <a:buClr>
                <a:srgbClr val="3F3F3F"/>
              </a:buClr>
              <a:buSzPts val="2000"/>
              <a:buNone/>
              <a:defRPr sz="2000" b="1"/>
            </a:lvl2pPr>
            <a:lvl3pPr marL="1371600" lvl="2" indent="-228600" algn="l">
              <a:lnSpc>
                <a:spcPct val="90000"/>
              </a:lnSpc>
              <a:spcBef>
                <a:spcPts val="500"/>
              </a:spcBef>
              <a:spcAft>
                <a:spcPts val="0"/>
              </a:spcAft>
              <a:buClr>
                <a:srgbClr val="3F3F3F"/>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3F3F3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 name="Google Shape;107;p24"/>
          <p:cNvSpPr txBox="1">
            <a:spLocks noGrp="1"/>
          </p:cNvSpPr>
          <p:nvPr>
            <p:ph type="body" idx="3"/>
          </p:nvPr>
        </p:nvSpPr>
        <p:spPr>
          <a:xfrm>
            <a:off x="432000" y="2869901"/>
            <a:ext cx="5472000" cy="3376963"/>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24"/>
          <p:cNvSpPr txBox="1">
            <a:spLocks noGrp="1"/>
          </p:cNvSpPr>
          <p:nvPr>
            <p:ph type="body" idx="4"/>
          </p:nvPr>
        </p:nvSpPr>
        <p:spPr>
          <a:xfrm>
            <a:off x="6300000" y="2363078"/>
            <a:ext cx="5472000" cy="3587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2400"/>
              <a:buNone/>
              <a:defRPr sz="2400" b="1"/>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24"/>
          <p:cNvSpPr txBox="1">
            <a:spLocks noGrp="1"/>
          </p:cNvSpPr>
          <p:nvPr>
            <p:ph type="body" idx="5"/>
          </p:nvPr>
        </p:nvSpPr>
        <p:spPr>
          <a:xfrm>
            <a:off x="6299887" y="2867078"/>
            <a:ext cx="5472113" cy="3379036"/>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24"/>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4"/>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
        <p:nvSpPr>
          <p:cNvPr id="112" name="Google Shape;112;p24" descr="Accent block left"/>
          <p:cNvSpPr/>
          <p:nvPr/>
        </p:nvSpPr>
        <p:spPr>
          <a:xfrm>
            <a:off x="431800" y="2100317"/>
            <a:ext cx="1984175" cy="1148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13" name="Google Shape;113;p24" descr="Accent bar right&#10;"/>
          <p:cNvSpPr/>
          <p:nvPr/>
        </p:nvSpPr>
        <p:spPr>
          <a:xfrm>
            <a:off x="6299887" y="2100317"/>
            <a:ext cx="1984175" cy="11482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114"/>
        <p:cNvGrpSpPr/>
        <p:nvPr/>
      </p:nvGrpSpPr>
      <p:grpSpPr>
        <a:xfrm>
          <a:off x="0" y="0"/>
          <a:ext cx="0" cy="0"/>
          <a:chOff x="0" y="0"/>
          <a:chExt cx="0" cy="0"/>
        </a:xfrm>
      </p:grpSpPr>
      <p:sp>
        <p:nvSpPr>
          <p:cNvPr id="115" name="Google Shape;115;p25"/>
          <p:cNvSpPr txBox="1">
            <a:spLocks noGrp="1"/>
          </p:cNvSpPr>
          <p:nvPr>
            <p:ph type="title"/>
          </p:nvPr>
        </p:nvSpPr>
        <p:spPr>
          <a:xfrm>
            <a:off x="432000" y="432000"/>
            <a:ext cx="11328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5"/>
          <p:cNvSpPr txBox="1">
            <a:spLocks noGrp="1"/>
          </p:cNvSpPr>
          <p:nvPr>
            <p:ph type="body" idx="1"/>
          </p:nvPr>
        </p:nvSpPr>
        <p:spPr>
          <a:xfrm>
            <a:off x="431800" y="1008000"/>
            <a:ext cx="11339513" cy="36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800"/>
              <a:buNone/>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25"/>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5"/>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
        <p:nvSpPr>
          <p:cNvPr id="119" name="Google Shape;119;p25"/>
          <p:cNvSpPr txBox="1">
            <a:spLocks noGrp="1"/>
          </p:cNvSpPr>
          <p:nvPr>
            <p:ph type="body" idx="2"/>
          </p:nvPr>
        </p:nvSpPr>
        <p:spPr>
          <a:xfrm>
            <a:off x="512064" y="1655063"/>
            <a:ext cx="11248136" cy="412394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spTree>
      <p:nvGrpSpPr>
        <p:cNvPr id="1" name="Shape 120"/>
        <p:cNvGrpSpPr/>
        <p:nvPr/>
      </p:nvGrpSpPr>
      <p:grpSpPr>
        <a:xfrm>
          <a:off x="0" y="0"/>
          <a:ext cx="0" cy="0"/>
          <a:chOff x="0" y="0"/>
          <a:chExt cx="0" cy="0"/>
        </a:xfrm>
      </p:grpSpPr>
      <p:sp>
        <p:nvSpPr>
          <p:cNvPr id="121" name="Google Shape;121;p26"/>
          <p:cNvSpPr txBox="1">
            <a:spLocks noGrp="1"/>
          </p:cNvSpPr>
          <p:nvPr>
            <p:ph type="title"/>
          </p:nvPr>
        </p:nvSpPr>
        <p:spPr>
          <a:xfrm>
            <a:off x="432000" y="432000"/>
            <a:ext cx="11328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6"/>
          <p:cNvSpPr txBox="1">
            <a:spLocks noGrp="1"/>
          </p:cNvSpPr>
          <p:nvPr>
            <p:ph type="body" idx="1"/>
          </p:nvPr>
        </p:nvSpPr>
        <p:spPr>
          <a:xfrm>
            <a:off x="431800" y="1008000"/>
            <a:ext cx="11339513" cy="36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800"/>
              <a:buNone/>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6"/>
          <p:cNvSpPr txBox="1">
            <a:spLocks noGrp="1"/>
          </p:cNvSpPr>
          <p:nvPr>
            <p:ph type="body" idx="2"/>
          </p:nvPr>
        </p:nvSpPr>
        <p:spPr>
          <a:xfrm>
            <a:off x="432000" y="1512000"/>
            <a:ext cx="11328000" cy="467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26"/>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6"/>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with Subtitle">
  <p:cSld name="Two Content with Subtitle">
    <p:spTree>
      <p:nvGrpSpPr>
        <p:cNvPr id="1" name="Shape 126"/>
        <p:cNvGrpSpPr/>
        <p:nvPr/>
      </p:nvGrpSpPr>
      <p:grpSpPr>
        <a:xfrm>
          <a:off x="0" y="0"/>
          <a:ext cx="0" cy="0"/>
          <a:chOff x="0" y="0"/>
          <a:chExt cx="0" cy="0"/>
        </a:xfrm>
      </p:grpSpPr>
      <p:sp>
        <p:nvSpPr>
          <p:cNvPr id="127" name="Google Shape;127;p27"/>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7"/>
          <p:cNvSpPr txBox="1">
            <a:spLocks noGrp="1"/>
          </p:cNvSpPr>
          <p:nvPr>
            <p:ph type="body" idx="1"/>
          </p:nvPr>
        </p:nvSpPr>
        <p:spPr>
          <a:xfrm>
            <a:off x="431800" y="1008000"/>
            <a:ext cx="11339513" cy="36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800"/>
              <a:buNone/>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27"/>
          <p:cNvSpPr txBox="1">
            <a:spLocks noGrp="1"/>
          </p:cNvSpPr>
          <p:nvPr>
            <p:ph type="body" idx="2"/>
          </p:nvPr>
        </p:nvSpPr>
        <p:spPr>
          <a:xfrm>
            <a:off x="432000" y="1512000"/>
            <a:ext cx="5472000" cy="4680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27"/>
          <p:cNvSpPr txBox="1">
            <a:spLocks noGrp="1"/>
          </p:cNvSpPr>
          <p:nvPr>
            <p:ph type="body" idx="3"/>
          </p:nvPr>
        </p:nvSpPr>
        <p:spPr>
          <a:xfrm>
            <a:off x="6299887" y="1511250"/>
            <a:ext cx="5472113" cy="4680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27"/>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7"/>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8"/>
          <p:cNvSpPr txBox="1">
            <a:spLocks noGrp="1"/>
          </p:cNvSpPr>
          <p:nvPr>
            <p:ph type="body" idx="1"/>
          </p:nvPr>
        </p:nvSpPr>
        <p:spPr>
          <a:xfrm>
            <a:off x="431800" y="1008000"/>
            <a:ext cx="11339513" cy="36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800"/>
              <a:buNone/>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28"/>
          <p:cNvSpPr txBox="1">
            <a:spLocks noGrp="1"/>
          </p:cNvSpPr>
          <p:nvPr>
            <p:ph type="body" idx="2"/>
          </p:nvPr>
        </p:nvSpPr>
        <p:spPr>
          <a:xfrm>
            <a:off x="432000" y="1512000"/>
            <a:ext cx="3600000" cy="467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28"/>
          <p:cNvSpPr txBox="1">
            <a:spLocks noGrp="1"/>
          </p:cNvSpPr>
          <p:nvPr>
            <p:ph type="body" idx="3"/>
          </p:nvPr>
        </p:nvSpPr>
        <p:spPr>
          <a:xfrm>
            <a:off x="4301550" y="1511476"/>
            <a:ext cx="3600450" cy="4679249"/>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28"/>
          <p:cNvSpPr txBox="1">
            <a:spLocks noGrp="1"/>
          </p:cNvSpPr>
          <p:nvPr>
            <p:ph type="body" idx="4"/>
          </p:nvPr>
        </p:nvSpPr>
        <p:spPr>
          <a:xfrm>
            <a:off x="8171550" y="1511475"/>
            <a:ext cx="3600450" cy="467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28"/>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8"/>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 Column">
  <p:cSld name="5 Column">
    <p:spTree>
      <p:nvGrpSpPr>
        <p:cNvPr id="1" name="Shape 141"/>
        <p:cNvGrpSpPr/>
        <p:nvPr/>
      </p:nvGrpSpPr>
      <p:grpSpPr>
        <a:xfrm>
          <a:off x="0" y="0"/>
          <a:ext cx="0" cy="0"/>
          <a:chOff x="0" y="0"/>
          <a:chExt cx="0" cy="0"/>
        </a:xfrm>
      </p:grpSpPr>
      <p:sp>
        <p:nvSpPr>
          <p:cNvPr id="142" name="Google Shape;142;p29"/>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9"/>
          <p:cNvSpPr txBox="1">
            <a:spLocks noGrp="1"/>
          </p:cNvSpPr>
          <p:nvPr>
            <p:ph type="body" idx="1"/>
          </p:nvPr>
        </p:nvSpPr>
        <p:spPr>
          <a:xfrm>
            <a:off x="431800" y="1008000"/>
            <a:ext cx="11339513" cy="36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800"/>
              <a:buNone/>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29"/>
          <p:cNvSpPr txBox="1">
            <a:spLocks noGrp="1"/>
          </p:cNvSpPr>
          <p:nvPr>
            <p:ph type="body" idx="2"/>
          </p:nvPr>
        </p:nvSpPr>
        <p:spPr>
          <a:xfrm>
            <a:off x="432000" y="1512000"/>
            <a:ext cx="2160000" cy="467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29"/>
          <p:cNvSpPr txBox="1">
            <a:spLocks noGrp="1"/>
          </p:cNvSpPr>
          <p:nvPr>
            <p:ph type="body" idx="3"/>
          </p:nvPr>
        </p:nvSpPr>
        <p:spPr>
          <a:xfrm>
            <a:off x="2726412" y="1512000"/>
            <a:ext cx="2160588" cy="467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29"/>
          <p:cNvSpPr txBox="1">
            <a:spLocks noGrp="1"/>
          </p:cNvSpPr>
          <p:nvPr>
            <p:ph type="body" idx="4"/>
          </p:nvPr>
        </p:nvSpPr>
        <p:spPr>
          <a:xfrm>
            <a:off x="5021412" y="1512000"/>
            <a:ext cx="2160588" cy="467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29"/>
          <p:cNvSpPr txBox="1">
            <a:spLocks noGrp="1"/>
          </p:cNvSpPr>
          <p:nvPr>
            <p:ph type="body" idx="5"/>
          </p:nvPr>
        </p:nvSpPr>
        <p:spPr>
          <a:xfrm>
            <a:off x="7316412" y="1507535"/>
            <a:ext cx="2160588" cy="467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29"/>
          <p:cNvSpPr txBox="1">
            <a:spLocks noGrp="1"/>
          </p:cNvSpPr>
          <p:nvPr>
            <p:ph type="body" idx="6"/>
          </p:nvPr>
        </p:nvSpPr>
        <p:spPr>
          <a:xfrm>
            <a:off x="9611412" y="1507535"/>
            <a:ext cx="2160588" cy="468371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29"/>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29"/>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rgbClr val="F2F2F2"/>
        </a:solidFill>
        <a:effectLst/>
      </p:bgPr>
    </p:bg>
    <p:spTree>
      <p:nvGrpSpPr>
        <p:cNvPr id="1" name="Shape 151"/>
        <p:cNvGrpSpPr/>
        <p:nvPr/>
      </p:nvGrpSpPr>
      <p:grpSpPr>
        <a:xfrm>
          <a:off x="0" y="0"/>
          <a:ext cx="0" cy="0"/>
          <a:chOff x="0" y="0"/>
          <a:chExt cx="0" cy="0"/>
        </a:xfrm>
      </p:grpSpPr>
      <p:sp>
        <p:nvSpPr>
          <p:cNvPr id="152" name="Google Shape;152;p30"/>
          <p:cNvSpPr txBox="1">
            <a:spLocks noGrp="1"/>
          </p:cNvSpPr>
          <p:nvPr>
            <p:ph type="ctrTitle"/>
          </p:nvPr>
        </p:nvSpPr>
        <p:spPr>
          <a:xfrm>
            <a:off x="3200400" y="2811053"/>
            <a:ext cx="8991600" cy="1261295"/>
          </a:xfrm>
          <a:prstGeom prst="rect">
            <a:avLst/>
          </a:prstGeom>
          <a:solidFill>
            <a:schemeClr val="lt1"/>
          </a:solidFill>
          <a:ln>
            <a:noFill/>
          </a:ln>
        </p:spPr>
        <p:txBody>
          <a:bodyPr spcFirstLastPara="1" wrap="square" lIns="180000" tIns="180000" rIns="252000" bIns="180000" anchor="t" anchorCtr="0">
            <a:noAutofit/>
          </a:bodyPr>
          <a:lstStyle>
            <a:lvl1pPr lvl="0" algn="r">
              <a:lnSpc>
                <a:spcPct val="90000"/>
              </a:lnSpc>
              <a:spcBef>
                <a:spcPts val="0"/>
              </a:spcBef>
              <a:spcAft>
                <a:spcPts val="0"/>
              </a:spcAft>
              <a:buClr>
                <a:srgbClr val="3F3F3F"/>
              </a:buClr>
              <a:buSzPts val="6000"/>
              <a:buFont typeface="Corbel"/>
              <a:buNone/>
              <a:defRPr sz="6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0"/>
          <p:cNvSpPr txBox="1">
            <a:spLocks noGrp="1"/>
          </p:cNvSpPr>
          <p:nvPr>
            <p:ph type="subTitle" idx="1"/>
          </p:nvPr>
        </p:nvSpPr>
        <p:spPr>
          <a:xfrm>
            <a:off x="3200400" y="4061039"/>
            <a:ext cx="6580188" cy="580921"/>
          </a:xfrm>
          <a:prstGeom prst="rect">
            <a:avLst/>
          </a:prstGeom>
          <a:solidFill>
            <a:schemeClr val="dk1">
              <a:alpha val="80000"/>
            </a:schemeClr>
          </a:solidFill>
          <a:ln>
            <a:noFill/>
          </a:ln>
        </p:spPr>
        <p:txBody>
          <a:bodyPr spcFirstLastPara="1" wrap="square" lIns="180000" tIns="180000" rIns="180000" bIns="180000" anchor="t" anchorCtr="0">
            <a:noAutofit/>
          </a:bodyPr>
          <a:lstStyle>
            <a:lvl1pPr lvl="0" algn="r">
              <a:lnSpc>
                <a:spcPct val="90000"/>
              </a:lnSpc>
              <a:spcBef>
                <a:spcPts val="1000"/>
              </a:spcBef>
              <a:spcAft>
                <a:spcPts val="0"/>
              </a:spcAft>
              <a:buClr>
                <a:schemeClr val="lt1"/>
              </a:buClr>
              <a:buSzPts val="1800"/>
              <a:buNone/>
              <a:defRPr>
                <a:solidFill>
                  <a:schemeClr val="lt1"/>
                </a:solidFill>
              </a:defRPr>
            </a:lvl1pPr>
            <a:lvl2pPr lvl="1" algn="l">
              <a:lnSpc>
                <a:spcPct val="90000"/>
              </a:lnSpc>
              <a:spcBef>
                <a:spcPts val="500"/>
              </a:spcBef>
              <a:spcAft>
                <a:spcPts val="0"/>
              </a:spcAft>
              <a:buClr>
                <a:srgbClr val="3F3F3F"/>
              </a:buClr>
              <a:buSzPts val="1800"/>
              <a:buChar char="•"/>
              <a:defRPr/>
            </a:lvl2pPr>
            <a:lvl3pPr lvl="2" algn="l">
              <a:lnSpc>
                <a:spcPct val="90000"/>
              </a:lnSpc>
              <a:spcBef>
                <a:spcPts val="500"/>
              </a:spcBef>
              <a:spcAft>
                <a:spcPts val="0"/>
              </a:spcAft>
              <a:buClr>
                <a:srgbClr val="3F3F3F"/>
              </a:buClr>
              <a:buSzPts val="1800"/>
              <a:buChar char="•"/>
              <a:defRPr/>
            </a:lvl3pPr>
            <a:lvl4pPr lvl="3" algn="l">
              <a:lnSpc>
                <a:spcPct val="90000"/>
              </a:lnSpc>
              <a:spcBef>
                <a:spcPts val="500"/>
              </a:spcBef>
              <a:spcAft>
                <a:spcPts val="0"/>
              </a:spcAft>
              <a:buClr>
                <a:srgbClr val="3F3F3F"/>
              </a:buClr>
              <a:buSzPts val="1800"/>
              <a:buChar char="•"/>
              <a:defRPr/>
            </a:lvl4pPr>
            <a:lvl5pPr lvl="4" algn="l">
              <a:lnSpc>
                <a:spcPct val="90000"/>
              </a:lnSpc>
              <a:spcBef>
                <a:spcPts val="500"/>
              </a:spcBef>
              <a:spcAft>
                <a:spcPts val="0"/>
              </a:spcAft>
              <a:buClr>
                <a:srgbClr val="3F3F3F"/>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54" name="Google Shape;154;p30"/>
          <p:cNvSpPr/>
          <p:nvPr/>
        </p:nvSpPr>
        <p:spPr>
          <a:xfrm>
            <a:off x="9780103" y="6803351"/>
            <a:ext cx="1979897" cy="5465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55" name="Google Shape;155;p30"/>
          <p:cNvSpPr/>
          <p:nvPr/>
        </p:nvSpPr>
        <p:spPr>
          <a:xfrm>
            <a:off x="0" y="6803351"/>
            <a:ext cx="9780104" cy="546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56" name="Google Shape;156;p30"/>
          <p:cNvSpPr/>
          <p:nvPr/>
        </p:nvSpPr>
        <p:spPr>
          <a:xfrm>
            <a:off x="11760000" y="6803351"/>
            <a:ext cx="432000" cy="546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57" name="Google Shape;157;p30"/>
          <p:cNvSpPr/>
          <p:nvPr/>
        </p:nvSpPr>
        <p:spPr>
          <a:xfrm>
            <a:off x="9780588" y="2698612"/>
            <a:ext cx="2411412" cy="1148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3F3F3F"/>
        </a:solidFill>
        <a:effectLst/>
      </p:bgPr>
    </p:bg>
    <p:spTree>
      <p:nvGrpSpPr>
        <p:cNvPr id="1" name="Shape 158"/>
        <p:cNvGrpSpPr/>
        <p:nvPr/>
      </p:nvGrpSpPr>
      <p:grpSpPr>
        <a:xfrm>
          <a:off x="0" y="0"/>
          <a:ext cx="0" cy="0"/>
          <a:chOff x="0" y="0"/>
          <a:chExt cx="0" cy="0"/>
        </a:xfrm>
      </p:grpSpPr>
      <p:sp>
        <p:nvSpPr>
          <p:cNvPr id="159" name="Google Shape;159;p31"/>
          <p:cNvSpPr txBox="1">
            <a:spLocks noGrp="1"/>
          </p:cNvSpPr>
          <p:nvPr>
            <p:ph type="title"/>
          </p:nvPr>
        </p:nvSpPr>
        <p:spPr>
          <a:xfrm>
            <a:off x="-1700" y="2156226"/>
            <a:ext cx="5958000" cy="1958400"/>
          </a:xfrm>
          <a:prstGeom prst="rect">
            <a:avLst/>
          </a:prstGeom>
          <a:solidFill>
            <a:schemeClr val="lt1"/>
          </a:solidFill>
          <a:ln>
            <a:noFill/>
          </a:ln>
        </p:spPr>
        <p:txBody>
          <a:bodyPr spcFirstLastPara="1" wrap="square" lIns="252000" tIns="180000" rIns="180000" bIns="180000" anchor="ctr" anchorCtr="0">
            <a:noAutofit/>
          </a:bodyPr>
          <a:lstStyle>
            <a:lvl1pPr lvl="0" algn="l">
              <a:lnSpc>
                <a:spcPct val="90000"/>
              </a:lnSpc>
              <a:spcBef>
                <a:spcPts val="0"/>
              </a:spcBef>
              <a:spcAft>
                <a:spcPts val="0"/>
              </a:spcAft>
              <a:buClr>
                <a:srgbClr val="3F3F3F"/>
              </a:buClr>
              <a:buSzPts val="6000"/>
              <a:buFont typeface="Corbel"/>
              <a:buNone/>
              <a:defRPr sz="6000" b="1">
                <a:solidFill>
                  <a:srgbClr val="3F3F3F"/>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31"/>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31"/>
          <p:cNvSpPr/>
          <p:nvPr/>
        </p:nvSpPr>
        <p:spPr>
          <a:xfrm>
            <a:off x="0" y="5209682"/>
            <a:ext cx="2411412" cy="1148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62" name="Google Shape;162;p31"/>
          <p:cNvSpPr/>
          <p:nvPr/>
        </p:nvSpPr>
        <p:spPr>
          <a:xfrm>
            <a:off x="9780103" y="6803351"/>
            <a:ext cx="1979897" cy="5465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63" name="Google Shape;163;p31"/>
          <p:cNvSpPr/>
          <p:nvPr/>
        </p:nvSpPr>
        <p:spPr>
          <a:xfrm>
            <a:off x="0" y="6803351"/>
            <a:ext cx="9780104" cy="546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64" name="Google Shape;164;p31"/>
          <p:cNvSpPr/>
          <p:nvPr/>
        </p:nvSpPr>
        <p:spPr>
          <a:xfrm>
            <a:off x="11760000" y="6803351"/>
            <a:ext cx="432000" cy="546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65" name="Google Shape;165;p31"/>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
        <p:nvSpPr>
          <p:cNvPr id="166" name="Google Shape;166;p31"/>
          <p:cNvSpPr txBox="1">
            <a:spLocks noGrp="1"/>
          </p:cNvSpPr>
          <p:nvPr>
            <p:ph type="body" idx="1"/>
          </p:nvPr>
        </p:nvSpPr>
        <p:spPr>
          <a:xfrm>
            <a:off x="0" y="4114627"/>
            <a:ext cx="5956300" cy="1095056"/>
          </a:xfrm>
          <a:prstGeom prst="rect">
            <a:avLst/>
          </a:prstGeom>
          <a:solidFill>
            <a:schemeClr val="dk1">
              <a:alpha val="80000"/>
            </a:schemeClr>
          </a:solidFill>
          <a:ln>
            <a:noFill/>
          </a:ln>
        </p:spPr>
        <p:txBody>
          <a:bodyPr spcFirstLastPara="1" wrap="square" lIns="252000" tIns="180000" rIns="180000" bIns="180000" anchor="t" anchorCtr="0">
            <a:noAutofit/>
          </a:bodyPr>
          <a:lstStyle>
            <a:lvl1pPr marL="457200" lvl="0" indent="-228600" algn="l">
              <a:lnSpc>
                <a:spcPct val="90000"/>
              </a:lnSpc>
              <a:spcBef>
                <a:spcPts val="1000"/>
              </a:spcBef>
              <a:spcAft>
                <a:spcPts val="0"/>
              </a:spcAft>
              <a:buClr>
                <a:schemeClr val="lt1"/>
              </a:buClr>
              <a:buSzPts val="1800"/>
              <a:buNone/>
              <a:defRPr>
                <a:solidFill>
                  <a:schemeClr val="lt1"/>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xfrm>
            <a:off x="432000" y="432000"/>
            <a:ext cx="11328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32"/>
          <p:cNvSpPr txBox="1">
            <a:spLocks noGrp="1"/>
          </p:cNvSpPr>
          <p:nvPr>
            <p:ph type="body" idx="1"/>
          </p:nvPr>
        </p:nvSpPr>
        <p:spPr>
          <a:xfrm>
            <a:off x="432000" y="1008000"/>
            <a:ext cx="11328000" cy="5183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32"/>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32"/>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Image Layout 1">
  <p:cSld name="Text Image Layout 1">
    <p:spTree>
      <p:nvGrpSpPr>
        <p:cNvPr id="1" name="Shape 28"/>
        <p:cNvGrpSpPr/>
        <p:nvPr/>
      </p:nvGrpSpPr>
      <p:grpSpPr>
        <a:xfrm>
          <a:off x="0" y="0"/>
          <a:ext cx="0" cy="0"/>
          <a:chOff x="0" y="0"/>
          <a:chExt cx="0" cy="0"/>
        </a:xfrm>
      </p:grpSpPr>
      <p:sp>
        <p:nvSpPr>
          <p:cNvPr id="29" name="Google Shape;29;p15"/>
          <p:cNvSpPr>
            <a:spLocks noGrp="1"/>
          </p:cNvSpPr>
          <p:nvPr>
            <p:ph type="pic" idx="2"/>
          </p:nvPr>
        </p:nvSpPr>
        <p:spPr>
          <a:xfrm>
            <a:off x="6096000" y="-1"/>
            <a:ext cx="6096000" cy="6371351"/>
          </a:xfrm>
          <a:prstGeom prst="rect">
            <a:avLst/>
          </a:prstGeom>
          <a:solidFill>
            <a:srgbClr val="F2F2F2"/>
          </a:solidFill>
          <a:ln>
            <a:noFill/>
          </a:ln>
        </p:spPr>
      </p:sp>
      <p:sp>
        <p:nvSpPr>
          <p:cNvPr id="30" name="Google Shape;30;p15"/>
          <p:cNvSpPr txBox="1">
            <a:spLocks noGrp="1"/>
          </p:cNvSpPr>
          <p:nvPr>
            <p:ph type="title"/>
          </p:nvPr>
        </p:nvSpPr>
        <p:spPr>
          <a:xfrm>
            <a:off x="7111800" y="3802899"/>
            <a:ext cx="4648200" cy="985000"/>
          </a:xfrm>
          <a:prstGeom prst="rect">
            <a:avLst/>
          </a:prstGeom>
          <a:solidFill>
            <a:schemeClr val="lt1"/>
          </a:solidFill>
          <a:ln>
            <a:noFill/>
          </a:ln>
        </p:spPr>
        <p:txBody>
          <a:bodyPr spcFirstLastPara="1" wrap="square" lIns="180000" tIns="180000" rIns="180000" bIns="180000" anchor="ctr" anchorCtr="0">
            <a:noAutofit/>
          </a:bodyPr>
          <a:lstStyle>
            <a:lvl1pPr lvl="0" algn="r">
              <a:lnSpc>
                <a:spcPct val="90000"/>
              </a:lnSpc>
              <a:spcBef>
                <a:spcPts val="0"/>
              </a:spcBef>
              <a:spcAft>
                <a:spcPts val="0"/>
              </a:spcAft>
              <a:buClr>
                <a:srgbClr val="3F3F3F"/>
              </a:buClr>
              <a:buSzPts val="6000"/>
              <a:buFont typeface="Corbel"/>
              <a:buNone/>
              <a:defRPr sz="6000" b="1">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7111800" y="4787900"/>
            <a:ext cx="4648200" cy="1162800"/>
          </a:xfrm>
          <a:prstGeom prst="rect">
            <a:avLst/>
          </a:prstGeom>
          <a:solidFill>
            <a:schemeClr val="dk1">
              <a:alpha val="80000"/>
            </a:schemeClr>
          </a:solidFill>
          <a:ln>
            <a:noFill/>
          </a:ln>
        </p:spPr>
        <p:txBody>
          <a:bodyPr spcFirstLastPara="1" wrap="square" lIns="180000" tIns="180000" rIns="180000" bIns="180000" anchor="t" anchorCtr="0">
            <a:noAutofit/>
          </a:bodyPr>
          <a:lstStyle>
            <a:lvl1pPr marL="457200" lvl="0" indent="-228600" algn="r">
              <a:lnSpc>
                <a:spcPct val="9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3"/>
          </p:nvPr>
        </p:nvSpPr>
        <p:spPr>
          <a:xfrm>
            <a:off x="432000" y="2668686"/>
            <a:ext cx="5472000" cy="2999426"/>
          </a:xfrm>
          <a:prstGeom prst="rect">
            <a:avLst/>
          </a:prstGeom>
          <a:noFill/>
          <a:ln>
            <a:noFill/>
          </a:ln>
        </p:spPr>
        <p:txBody>
          <a:bodyPr spcFirstLastPara="1" wrap="square" lIns="0" tIns="0" rIns="0" bIns="0" anchor="b"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5"/>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
        <p:nvSpPr>
          <p:cNvPr id="35" name="Google Shape;35;p15"/>
          <p:cNvSpPr/>
          <p:nvPr/>
        </p:nvSpPr>
        <p:spPr>
          <a:xfrm>
            <a:off x="9348588" y="3700775"/>
            <a:ext cx="2411412" cy="1148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72"/>
        <p:cNvGrpSpPr/>
        <p:nvPr/>
      </p:nvGrpSpPr>
      <p:grpSpPr>
        <a:xfrm>
          <a:off x="0" y="0"/>
          <a:ext cx="0" cy="0"/>
          <a:chOff x="0" y="0"/>
          <a:chExt cx="0" cy="0"/>
        </a:xfrm>
      </p:grpSpPr>
      <p:sp>
        <p:nvSpPr>
          <p:cNvPr id="173" name="Google Shape;173;p33"/>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33"/>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33"/>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
        <p:nvSpPr>
          <p:cNvPr id="176" name="Google Shape;176;p33" descr="Accent block left"/>
          <p:cNvSpPr/>
          <p:nvPr/>
        </p:nvSpPr>
        <p:spPr>
          <a:xfrm>
            <a:off x="431800" y="1016231"/>
            <a:ext cx="1984175" cy="1148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77" name="Google Shape;177;p33" descr="Accent bar right&#10;"/>
          <p:cNvSpPr/>
          <p:nvPr/>
        </p:nvSpPr>
        <p:spPr>
          <a:xfrm>
            <a:off x="6299887" y="1016231"/>
            <a:ext cx="1984175" cy="11482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78" name="Google Shape;178;p33"/>
          <p:cNvSpPr txBox="1">
            <a:spLocks noGrp="1"/>
          </p:cNvSpPr>
          <p:nvPr>
            <p:ph type="body" idx="1"/>
          </p:nvPr>
        </p:nvSpPr>
        <p:spPr>
          <a:xfrm>
            <a:off x="431800" y="1224128"/>
            <a:ext cx="5448115" cy="358775"/>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rgbClr val="3F3F3F"/>
              </a:buClr>
              <a:buSzPts val="2400"/>
              <a:buNone/>
              <a:defRPr sz="2400" b="1"/>
            </a:lvl1pPr>
            <a:lvl2pPr marL="914400" lvl="1" indent="-228600" algn="l">
              <a:lnSpc>
                <a:spcPct val="90000"/>
              </a:lnSpc>
              <a:spcBef>
                <a:spcPts val="500"/>
              </a:spcBef>
              <a:spcAft>
                <a:spcPts val="0"/>
              </a:spcAft>
              <a:buClr>
                <a:srgbClr val="3F3F3F"/>
              </a:buClr>
              <a:buSzPts val="2000"/>
              <a:buNone/>
              <a:defRPr sz="2000" b="1"/>
            </a:lvl2pPr>
            <a:lvl3pPr marL="1371600" lvl="2" indent="-228600" algn="l">
              <a:lnSpc>
                <a:spcPct val="90000"/>
              </a:lnSpc>
              <a:spcBef>
                <a:spcPts val="500"/>
              </a:spcBef>
              <a:spcAft>
                <a:spcPts val="0"/>
              </a:spcAft>
              <a:buClr>
                <a:srgbClr val="3F3F3F"/>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3F3F3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9" name="Google Shape;179;p33"/>
          <p:cNvSpPr txBox="1">
            <a:spLocks noGrp="1"/>
          </p:cNvSpPr>
          <p:nvPr>
            <p:ph type="body" idx="2"/>
          </p:nvPr>
        </p:nvSpPr>
        <p:spPr>
          <a:xfrm>
            <a:off x="6312086" y="1224128"/>
            <a:ext cx="5447914" cy="358775"/>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rgbClr val="3F3F3F"/>
              </a:buClr>
              <a:buSzPts val="2400"/>
              <a:buNone/>
              <a:defRPr sz="2400" b="1"/>
            </a:lvl1pPr>
            <a:lvl2pPr marL="914400" lvl="1" indent="-228600" algn="l">
              <a:lnSpc>
                <a:spcPct val="90000"/>
              </a:lnSpc>
              <a:spcBef>
                <a:spcPts val="500"/>
              </a:spcBef>
              <a:spcAft>
                <a:spcPts val="0"/>
              </a:spcAft>
              <a:buClr>
                <a:srgbClr val="3F3F3F"/>
              </a:buClr>
              <a:buSzPts val="2000"/>
              <a:buNone/>
              <a:defRPr sz="2000" b="1"/>
            </a:lvl2pPr>
            <a:lvl3pPr marL="1371600" lvl="2" indent="-228600" algn="l">
              <a:lnSpc>
                <a:spcPct val="90000"/>
              </a:lnSpc>
              <a:spcBef>
                <a:spcPts val="500"/>
              </a:spcBef>
              <a:spcAft>
                <a:spcPts val="0"/>
              </a:spcAft>
              <a:buClr>
                <a:srgbClr val="3F3F3F"/>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3F3F3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0" name="Google Shape;180;p33"/>
          <p:cNvSpPr txBox="1">
            <a:spLocks noGrp="1"/>
          </p:cNvSpPr>
          <p:nvPr>
            <p:ph type="body" idx="3"/>
          </p:nvPr>
        </p:nvSpPr>
        <p:spPr>
          <a:xfrm>
            <a:off x="6299886" y="1955731"/>
            <a:ext cx="5447914" cy="4233932"/>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33"/>
          <p:cNvSpPr txBox="1">
            <a:spLocks noGrp="1"/>
          </p:cNvSpPr>
          <p:nvPr>
            <p:ph type="body" idx="4"/>
          </p:nvPr>
        </p:nvSpPr>
        <p:spPr>
          <a:xfrm>
            <a:off x="431800" y="1943031"/>
            <a:ext cx="5447914" cy="4246632"/>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432000" y="432000"/>
            <a:ext cx="3932037" cy="14112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34"/>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34"/>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
        <p:nvSpPr>
          <p:cNvPr id="186" name="Google Shape;186;p34" descr="Accent block left"/>
          <p:cNvSpPr/>
          <p:nvPr/>
        </p:nvSpPr>
        <p:spPr>
          <a:xfrm>
            <a:off x="431800" y="1892926"/>
            <a:ext cx="1984175" cy="1148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87" name="Google Shape;187;p34"/>
          <p:cNvSpPr txBox="1">
            <a:spLocks noGrp="1"/>
          </p:cNvSpPr>
          <p:nvPr>
            <p:ph type="body" idx="1"/>
          </p:nvPr>
        </p:nvSpPr>
        <p:spPr>
          <a:xfrm>
            <a:off x="4788816" y="432001"/>
            <a:ext cx="6971184" cy="5429050"/>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000"/>
              </a:spcBef>
              <a:spcAft>
                <a:spcPts val="0"/>
              </a:spcAft>
              <a:buClr>
                <a:srgbClr val="3F3F3F"/>
              </a:buClr>
              <a:buSzPts val="2000"/>
              <a:buChar char="•"/>
              <a:defRPr sz="2000"/>
            </a:lvl1pPr>
            <a:lvl2pPr marL="914400" lvl="1" indent="-342900" algn="l">
              <a:lnSpc>
                <a:spcPct val="90000"/>
              </a:lnSpc>
              <a:spcBef>
                <a:spcPts val="500"/>
              </a:spcBef>
              <a:spcAft>
                <a:spcPts val="0"/>
              </a:spcAft>
              <a:buClr>
                <a:srgbClr val="3F3F3F"/>
              </a:buClr>
              <a:buSzPts val="1800"/>
              <a:buChar char="•"/>
              <a:defRPr sz="1800"/>
            </a:lvl2pPr>
            <a:lvl3pPr marL="1371600" lvl="2" indent="-330200" algn="l">
              <a:lnSpc>
                <a:spcPct val="90000"/>
              </a:lnSpc>
              <a:spcBef>
                <a:spcPts val="500"/>
              </a:spcBef>
              <a:spcAft>
                <a:spcPts val="0"/>
              </a:spcAft>
              <a:buClr>
                <a:srgbClr val="3F3F3F"/>
              </a:buClr>
              <a:buSzPts val="1600"/>
              <a:buChar char="•"/>
              <a:defRPr sz="1600"/>
            </a:lvl3pPr>
            <a:lvl4pPr marL="1828800" lvl="3" indent="-317500" algn="l">
              <a:lnSpc>
                <a:spcPct val="90000"/>
              </a:lnSpc>
              <a:spcBef>
                <a:spcPts val="500"/>
              </a:spcBef>
              <a:spcAft>
                <a:spcPts val="0"/>
              </a:spcAft>
              <a:buClr>
                <a:srgbClr val="3F3F3F"/>
              </a:buClr>
              <a:buSzPts val="1400"/>
              <a:buChar char="•"/>
              <a:defRPr sz="1400"/>
            </a:lvl4pPr>
            <a:lvl5pPr marL="2286000" lvl="4" indent="-317500" algn="l">
              <a:lnSpc>
                <a:spcPct val="90000"/>
              </a:lnSpc>
              <a:spcBef>
                <a:spcPts val="500"/>
              </a:spcBef>
              <a:spcAft>
                <a:spcPts val="0"/>
              </a:spcAft>
              <a:buClr>
                <a:srgbClr val="3F3F3F"/>
              </a:buClr>
              <a:buSzPts val="1400"/>
              <a:buChar char="•"/>
              <a:defRPr sz="1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88" name="Google Shape;188;p34"/>
          <p:cNvSpPr txBox="1">
            <a:spLocks noGrp="1"/>
          </p:cNvSpPr>
          <p:nvPr>
            <p:ph type="body" idx="2"/>
          </p:nvPr>
        </p:nvSpPr>
        <p:spPr>
          <a:xfrm>
            <a:off x="432000" y="2057400"/>
            <a:ext cx="3932237" cy="38115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600"/>
              <a:buNone/>
              <a:defRPr sz="1600"/>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and Subtitle">
  <p:cSld name="1_Title and Subtitle">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xfrm>
            <a:off x="432000" y="432000"/>
            <a:ext cx="11328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35"/>
          <p:cNvSpPr txBox="1">
            <a:spLocks noGrp="1"/>
          </p:cNvSpPr>
          <p:nvPr>
            <p:ph type="body" idx="1"/>
          </p:nvPr>
        </p:nvSpPr>
        <p:spPr>
          <a:xfrm>
            <a:off x="431800" y="1008000"/>
            <a:ext cx="11339513" cy="36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800"/>
              <a:buNone/>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35"/>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35"/>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graphicFrame>
        <p:nvGraphicFramePr>
          <p:cNvPr id="194" name="Google Shape;194;p35" title="Gross Revenue Placeholder Chart"/>
          <p:cNvGraphicFramePr/>
          <p:nvPr/>
        </p:nvGraphicFramePr>
        <p:xfrm>
          <a:off x="431800" y="1512000"/>
          <a:ext cx="3389313" cy="4444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5" name="Google Shape;195;p35" title="Gross Revenue Placeholder Chart"/>
          <p:cNvGraphicFramePr/>
          <p:nvPr/>
        </p:nvGraphicFramePr>
        <p:xfrm>
          <a:off x="4406900" y="1512000"/>
          <a:ext cx="3389313" cy="4444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6" name="Google Shape;196;p35" title="Gross Revenue Placeholder Chart"/>
          <p:cNvGraphicFramePr/>
          <p:nvPr/>
        </p:nvGraphicFramePr>
        <p:xfrm>
          <a:off x="8382000" y="1512000"/>
          <a:ext cx="3389313" cy="444419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7"/>
        <p:cNvGrpSpPr/>
        <p:nvPr/>
      </p:nvGrpSpPr>
      <p:grpSpPr>
        <a:xfrm>
          <a:off x="0" y="0"/>
          <a:ext cx="0" cy="0"/>
          <a:chOff x="0" y="0"/>
          <a:chExt cx="0" cy="0"/>
        </a:xfrm>
      </p:grpSpPr>
      <p:sp>
        <p:nvSpPr>
          <p:cNvPr id="198" name="Google Shape;198;p36"/>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36"/>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
        <p:nvSpPr>
          <p:cNvPr id="200" name="Google Shape;200;p36"/>
          <p:cNvSpPr txBox="1">
            <a:spLocks noGrp="1"/>
          </p:cNvSpPr>
          <p:nvPr>
            <p:ph type="title"/>
          </p:nvPr>
        </p:nvSpPr>
        <p:spPr>
          <a:xfrm>
            <a:off x="432000" y="432000"/>
            <a:ext cx="11328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01"/>
        <p:cNvGrpSpPr/>
        <p:nvPr/>
      </p:nvGrpSpPr>
      <p:grpSpPr>
        <a:xfrm>
          <a:off x="0" y="0"/>
          <a:ext cx="0" cy="0"/>
          <a:chOff x="0" y="0"/>
          <a:chExt cx="0" cy="0"/>
        </a:xfrm>
      </p:grpSpPr>
      <p:sp>
        <p:nvSpPr>
          <p:cNvPr id="202" name="Google Shape;202;p37"/>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37"/>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
        <p:nvSpPr>
          <p:cNvPr id="204" name="Google Shape;204;p37"/>
          <p:cNvSpPr txBox="1">
            <a:spLocks noGrp="1"/>
          </p:cNvSpPr>
          <p:nvPr>
            <p:ph type="title"/>
          </p:nvPr>
        </p:nvSpPr>
        <p:spPr>
          <a:xfrm>
            <a:off x="432000" y="432000"/>
            <a:ext cx="11328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37"/>
          <p:cNvSpPr txBox="1">
            <a:spLocks noGrp="1"/>
          </p:cNvSpPr>
          <p:nvPr>
            <p:ph type="body" idx="1"/>
          </p:nvPr>
        </p:nvSpPr>
        <p:spPr>
          <a:xfrm>
            <a:off x="1664370" y="2033588"/>
            <a:ext cx="8863262" cy="2790825"/>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1000"/>
              </a:spcBef>
              <a:spcAft>
                <a:spcPts val="0"/>
              </a:spcAft>
              <a:buClr>
                <a:srgbClr val="3F3F3F"/>
              </a:buClr>
              <a:buSzPts val="6000"/>
              <a:buNone/>
              <a:defRPr sz="6000"/>
            </a:lvl1pPr>
            <a:lvl2pPr marL="914400" lvl="1" indent="-228600" algn="l">
              <a:lnSpc>
                <a:spcPct val="90000"/>
              </a:lnSpc>
              <a:spcBef>
                <a:spcPts val="500"/>
              </a:spcBef>
              <a:spcAft>
                <a:spcPts val="0"/>
              </a:spcAft>
              <a:buClr>
                <a:srgbClr val="3F3F3F"/>
              </a:buClr>
              <a:buSzPts val="1600"/>
              <a:buNone/>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6"/>
        <p:cNvGrpSpPr/>
        <p:nvPr/>
      </p:nvGrpSpPr>
      <p:grpSpPr>
        <a:xfrm>
          <a:off x="0" y="0"/>
          <a:ext cx="0" cy="0"/>
          <a:chOff x="0" y="0"/>
          <a:chExt cx="0" cy="0"/>
        </a:xfrm>
      </p:grpSpPr>
      <p:sp>
        <p:nvSpPr>
          <p:cNvPr id="207" name="Google Shape;207;p38"/>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38"/>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9"/>
        <p:cNvGrpSpPr/>
        <p:nvPr/>
      </p:nvGrpSpPr>
      <p:grpSpPr>
        <a:xfrm>
          <a:off x="0" y="0"/>
          <a:ext cx="0" cy="0"/>
          <a:chOff x="0" y="0"/>
          <a:chExt cx="0" cy="0"/>
        </a:xfrm>
      </p:grpSpPr>
      <p:sp>
        <p:nvSpPr>
          <p:cNvPr id="210" name="Google Shape;210;g320c83ea44d_0_538"/>
          <p:cNvSpPr txBox="1">
            <a:spLocks noGrp="1"/>
          </p:cNvSpPr>
          <p:nvPr>
            <p:ph type="title"/>
          </p:nvPr>
        </p:nvSpPr>
        <p:spPr>
          <a:xfrm>
            <a:off x="6096000" y="1752900"/>
            <a:ext cx="5144700" cy="2323200"/>
          </a:xfrm>
          <a:prstGeom prst="rect">
            <a:avLst/>
          </a:prstGeom>
          <a:noFill/>
          <a:ln>
            <a:noFill/>
          </a:ln>
        </p:spPr>
        <p:txBody>
          <a:bodyPr spcFirstLastPara="1" wrap="square" lIns="121900" tIns="121900" rIns="121900" bIns="121900" anchor="ctr" anchorCtr="0">
            <a:noAutofit/>
          </a:bodyPr>
          <a:lstStyle>
            <a:lvl1pPr lvl="0" algn="r">
              <a:lnSpc>
                <a:spcPct val="100000"/>
              </a:lnSpc>
              <a:spcBef>
                <a:spcPts val="0"/>
              </a:spcBef>
              <a:spcAft>
                <a:spcPts val="0"/>
              </a:spcAft>
              <a:buSzPts val="16000"/>
              <a:buNone/>
              <a:defRPr sz="15200">
                <a:solidFill>
                  <a:schemeClr val="accent2"/>
                </a:solidFill>
              </a:defRPr>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endParaRPr/>
          </a:p>
        </p:txBody>
      </p:sp>
      <p:sp>
        <p:nvSpPr>
          <p:cNvPr id="211" name="Google Shape;211;g320c83ea44d_0_538"/>
          <p:cNvSpPr txBox="1">
            <a:spLocks noGrp="1"/>
          </p:cNvSpPr>
          <p:nvPr>
            <p:ph type="subTitle" idx="1"/>
          </p:nvPr>
        </p:nvSpPr>
        <p:spPr>
          <a:xfrm>
            <a:off x="6770900" y="3973033"/>
            <a:ext cx="4470000" cy="1227300"/>
          </a:xfrm>
          <a:prstGeom prst="rect">
            <a:avLst/>
          </a:prstGeom>
          <a:noFill/>
          <a:ln>
            <a:noFill/>
          </a:ln>
        </p:spPr>
        <p:txBody>
          <a:bodyPr spcFirstLastPara="1" wrap="square" lIns="121900" tIns="121900" rIns="121900" bIns="121900" anchor="t" anchorCtr="0">
            <a:noAutofit/>
          </a:bodyPr>
          <a:lstStyle>
            <a:lvl1pPr lvl="0" algn="r">
              <a:lnSpc>
                <a:spcPct val="100000"/>
              </a:lnSpc>
              <a:spcBef>
                <a:spcPts val="0"/>
              </a:spcBef>
              <a:spcAft>
                <a:spcPts val="0"/>
              </a:spcAft>
              <a:buSzPts val="2300"/>
              <a:buNone/>
              <a:defRPr sz="23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212" name="Google Shape;212;g320c83ea44d_0_538"/>
          <p:cNvSpPr/>
          <p:nvPr/>
        </p:nvSpPr>
        <p:spPr>
          <a:xfrm rot="-1699489">
            <a:off x="9703996" y="-2294456"/>
            <a:ext cx="4147921" cy="4835271"/>
          </a:xfrm>
          <a:custGeom>
            <a:avLst/>
            <a:gdLst/>
            <a:ahLst/>
            <a:cxnLst/>
            <a:rect l="l" t="t" r="r" b="b"/>
            <a:pathLst>
              <a:path w="257179" h="299796" extrusionOk="0">
                <a:moveTo>
                  <a:pt x="131067" y="1"/>
                </a:moveTo>
                <a:cubicBezTo>
                  <a:pt x="98159" y="1"/>
                  <a:pt x="62545" y="12937"/>
                  <a:pt x="39363" y="39643"/>
                </a:cubicBezTo>
                <a:cubicBezTo>
                  <a:pt x="8754" y="74871"/>
                  <a:pt x="0" y="133839"/>
                  <a:pt x="17843" y="159797"/>
                </a:cubicBezTo>
                <a:cubicBezTo>
                  <a:pt x="33436" y="182441"/>
                  <a:pt x="61035" y="168034"/>
                  <a:pt x="66445" y="193627"/>
                </a:cubicBezTo>
                <a:cubicBezTo>
                  <a:pt x="72129" y="220679"/>
                  <a:pt x="43679" y="248430"/>
                  <a:pt x="50944" y="276181"/>
                </a:cubicBezTo>
                <a:cubicBezTo>
                  <a:pt x="54562" y="290006"/>
                  <a:pt x="66007" y="299795"/>
                  <a:pt x="81477" y="299795"/>
                </a:cubicBezTo>
                <a:cubicBezTo>
                  <a:pt x="84850" y="299795"/>
                  <a:pt x="88414" y="299330"/>
                  <a:pt x="92130" y="298340"/>
                </a:cubicBezTo>
                <a:cubicBezTo>
                  <a:pt x="124835" y="289555"/>
                  <a:pt x="201585" y="217488"/>
                  <a:pt x="211281" y="203506"/>
                </a:cubicBezTo>
                <a:cubicBezTo>
                  <a:pt x="257178" y="137213"/>
                  <a:pt x="237877" y="65023"/>
                  <a:pt x="195749" y="23017"/>
                </a:cubicBezTo>
                <a:cubicBezTo>
                  <a:pt x="180548" y="7803"/>
                  <a:pt x="156624" y="1"/>
                  <a:pt x="13106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nvGrpSpPr>
          <p:cNvPr id="213" name="Google Shape;213;g320c83ea44d_0_538"/>
          <p:cNvGrpSpPr/>
          <p:nvPr/>
        </p:nvGrpSpPr>
        <p:grpSpPr>
          <a:xfrm rot="-4104901" flipH="1">
            <a:off x="8850422" y="5364184"/>
            <a:ext cx="1994118" cy="3345233"/>
            <a:chOff x="7097620" y="1141641"/>
            <a:chExt cx="497725" cy="834959"/>
          </a:xfrm>
        </p:grpSpPr>
        <p:sp>
          <p:nvSpPr>
            <p:cNvPr id="214" name="Google Shape;214;g320c83ea44d_0_538"/>
            <p:cNvSpPr/>
            <p:nvPr/>
          </p:nvSpPr>
          <p:spPr>
            <a:xfrm flipH="1">
              <a:off x="7265232" y="1269968"/>
              <a:ext cx="90438" cy="706632"/>
            </a:xfrm>
            <a:custGeom>
              <a:avLst/>
              <a:gdLst/>
              <a:ahLst/>
              <a:cxnLst/>
              <a:rect l="l" t="t" r="r" b="b"/>
              <a:pathLst>
                <a:path w="2482" h="19393" extrusionOk="0">
                  <a:moveTo>
                    <a:pt x="2049" y="0"/>
                  </a:moveTo>
                  <a:cubicBezTo>
                    <a:pt x="1949" y="0"/>
                    <a:pt x="1853" y="55"/>
                    <a:pt x="1813" y="186"/>
                  </a:cubicBezTo>
                  <a:cubicBezTo>
                    <a:pt x="1060" y="2416"/>
                    <a:pt x="558" y="4702"/>
                    <a:pt x="363" y="7044"/>
                  </a:cubicBezTo>
                  <a:cubicBezTo>
                    <a:pt x="1" y="11197"/>
                    <a:pt x="531" y="15434"/>
                    <a:pt x="1952" y="19392"/>
                  </a:cubicBezTo>
                  <a:lnTo>
                    <a:pt x="2482" y="19169"/>
                  </a:lnTo>
                  <a:cubicBezTo>
                    <a:pt x="1701" y="17023"/>
                    <a:pt x="1200" y="14709"/>
                    <a:pt x="949" y="12424"/>
                  </a:cubicBezTo>
                  <a:cubicBezTo>
                    <a:pt x="531" y="8382"/>
                    <a:pt x="1004" y="4228"/>
                    <a:pt x="2343" y="381"/>
                  </a:cubicBezTo>
                  <a:cubicBezTo>
                    <a:pt x="2414" y="168"/>
                    <a:pt x="2224" y="0"/>
                    <a:pt x="204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15" name="Google Shape;215;g320c83ea44d_0_538"/>
            <p:cNvSpPr/>
            <p:nvPr/>
          </p:nvSpPr>
          <p:spPr>
            <a:xfrm flipH="1">
              <a:off x="7210356" y="1141641"/>
              <a:ext cx="154422" cy="366707"/>
            </a:xfrm>
            <a:custGeom>
              <a:avLst/>
              <a:gdLst/>
              <a:ahLst/>
              <a:cxnLst/>
              <a:rect l="l" t="t" r="r" b="b"/>
              <a:pathLst>
                <a:path w="4238" h="10064" extrusionOk="0">
                  <a:moveTo>
                    <a:pt x="3847" y="1"/>
                  </a:moveTo>
                  <a:cubicBezTo>
                    <a:pt x="2983" y="893"/>
                    <a:pt x="2091" y="1757"/>
                    <a:pt x="1394" y="2761"/>
                  </a:cubicBezTo>
                  <a:cubicBezTo>
                    <a:pt x="697" y="3764"/>
                    <a:pt x="195" y="4935"/>
                    <a:pt x="84" y="6134"/>
                  </a:cubicBezTo>
                  <a:cubicBezTo>
                    <a:pt x="0" y="7026"/>
                    <a:pt x="139" y="7918"/>
                    <a:pt x="418" y="8754"/>
                  </a:cubicBezTo>
                  <a:cubicBezTo>
                    <a:pt x="558" y="9200"/>
                    <a:pt x="753" y="9674"/>
                    <a:pt x="976" y="10064"/>
                  </a:cubicBezTo>
                  <a:cubicBezTo>
                    <a:pt x="1199" y="8364"/>
                    <a:pt x="2453" y="7026"/>
                    <a:pt x="3178" y="5465"/>
                  </a:cubicBezTo>
                  <a:cubicBezTo>
                    <a:pt x="4014" y="3820"/>
                    <a:pt x="4237" y="1869"/>
                    <a:pt x="384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16" name="Google Shape;216;g320c83ea44d_0_538"/>
            <p:cNvSpPr/>
            <p:nvPr/>
          </p:nvSpPr>
          <p:spPr>
            <a:xfrm flipH="1">
              <a:off x="7336313" y="1484940"/>
              <a:ext cx="213342" cy="190641"/>
            </a:xfrm>
            <a:custGeom>
              <a:avLst/>
              <a:gdLst/>
              <a:ahLst/>
              <a:cxnLst/>
              <a:rect l="l" t="t" r="r" b="b"/>
              <a:pathLst>
                <a:path w="5855" h="5232" extrusionOk="0">
                  <a:moveTo>
                    <a:pt x="1" y="1"/>
                  </a:moveTo>
                  <a:lnTo>
                    <a:pt x="1" y="1"/>
                  </a:lnTo>
                  <a:cubicBezTo>
                    <a:pt x="586" y="976"/>
                    <a:pt x="698" y="2231"/>
                    <a:pt x="1255" y="3234"/>
                  </a:cubicBezTo>
                  <a:cubicBezTo>
                    <a:pt x="1701" y="4071"/>
                    <a:pt x="2454" y="4712"/>
                    <a:pt x="3374" y="5018"/>
                  </a:cubicBezTo>
                  <a:cubicBezTo>
                    <a:pt x="3789" y="5161"/>
                    <a:pt x="4218" y="5231"/>
                    <a:pt x="4647" y="5231"/>
                  </a:cubicBezTo>
                  <a:cubicBezTo>
                    <a:pt x="5054" y="5231"/>
                    <a:pt x="5461" y="5168"/>
                    <a:pt x="5855" y="5046"/>
                  </a:cubicBezTo>
                  <a:cubicBezTo>
                    <a:pt x="5604" y="3736"/>
                    <a:pt x="4795" y="2537"/>
                    <a:pt x="3764" y="1673"/>
                  </a:cubicBezTo>
                  <a:cubicBezTo>
                    <a:pt x="2677" y="809"/>
                    <a:pt x="1339" y="280"/>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17" name="Google Shape;217;g320c83ea44d_0_538"/>
            <p:cNvSpPr/>
            <p:nvPr/>
          </p:nvSpPr>
          <p:spPr>
            <a:xfrm flipH="1">
              <a:off x="7111832" y="1514416"/>
              <a:ext cx="202192" cy="392104"/>
            </a:xfrm>
            <a:custGeom>
              <a:avLst/>
              <a:gdLst/>
              <a:ahLst/>
              <a:cxnLst/>
              <a:rect l="l" t="t" r="r" b="b"/>
              <a:pathLst>
                <a:path w="5549" h="10761" extrusionOk="0">
                  <a:moveTo>
                    <a:pt x="5297" y="0"/>
                  </a:moveTo>
                  <a:cubicBezTo>
                    <a:pt x="3903" y="1561"/>
                    <a:pt x="2454" y="3122"/>
                    <a:pt x="1478" y="5018"/>
                  </a:cubicBezTo>
                  <a:cubicBezTo>
                    <a:pt x="531" y="6746"/>
                    <a:pt x="1" y="8837"/>
                    <a:pt x="447" y="10760"/>
                  </a:cubicBezTo>
                  <a:lnTo>
                    <a:pt x="558" y="10732"/>
                  </a:lnTo>
                  <a:cubicBezTo>
                    <a:pt x="3736" y="8168"/>
                    <a:pt x="5548" y="4014"/>
                    <a:pt x="529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18" name="Google Shape;218;g320c83ea44d_0_538"/>
            <p:cNvSpPr/>
            <p:nvPr/>
          </p:nvSpPr>
          <p:spPr>
            <a:xfrm flipH="1">
              <a:off x="7097620" y="1337666"/>
              <a:ext cx="238738" cy="331180"/>
            </a:xfrm>
            <a:custGeom>
              <a:avLst/>
              <a:gdLst/>
              <a:ahLst/>
              <a:cxnLst/>
              <a:rect l="l" t="t" r="r" b="b"/>
              <a:pathLst>
                <a:path w="6552" h="9089" extrusionOk="0">
                  <a:moveTo>
                    <a:pt x="6551" y="1"/>
                  </a:moveTo>
                  <a:lnTo>
                    <a:pt x="6551" y="1"/>
                  </a:lnTo>
                  <a:cubicBezTo>
                    <a:pt x="4656" y="698"/>
                    <a:pt x="3011" y="1980"/>
                    <a:pt x="1868" y="3625"/>
                  </a:cubicBezTo>
                  <a:cubicBezTo>
                    <a:pt x="725" y="5186"/>
                    <a:pt x="56" y="7137"/>
                    <a:pt x="1" y="9088"/>
                  </a:cubicBezTo>
                  <a:cubicBezTo>
                    <a:pt x="28" y="9088"/>
                    <a:pt x="56" y="9088"/>
                    <a:pt x="56" y="9060"/>
                  </a:cubicBezTo>
                  <a:cubicBezTo>
                    <a:pt x="307" y="8224"/>
                    <a:pt x="865" y="7499"/>
                    <a:pt x="1534" y="6886"/>
                  </a:cubicBezTo>
                  <a:cubicBezTo>
                    <a:pt x="2175" y="6245"/>
                    <a:pt x="2955" y="5715"/>
                    <a:pt x="3652" y="5046"/>
                  </a:cubicBezTo>
                  <a:cubicBezTo>
                    <a:pt x="5074" y="3680"/>
                    <a:pt x="6077" y="1924"/>
                    <a:pt x="655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19" name="Google Shape;219;g320c83ea44d_0_538"/>
            <p:cNvSpPr/>
            <p:nvPr/>
          </p:nvSpPr>
          <p:spPr>
            <a:xfrm flipH="1">
              <a:off x="7291602" y="1728695"/>
              <a:ext cx="303743" cy="195050"/>
            </a:xfrm>
            <a:custGeom>
              <a:avLst/>
              <a:gdLst/>
              <a:ahLst/>
              <a:cxnLst/>
              <a:rect l="l" t="t" r="r" b="b"/>
              <a:pathLst>
                <a:path w="8336" h="5353" extrusionOk="0">
                  <a:moveTo>
                    <a:pt x="0" y="1"/>
                  </a:moveTo>
                  <a:cubicBezTo>
                    <a:pt x="446" y="1729"/>
                    <a:pt x="1589" y="3346"/>
                    <a:pt x="3122" y="4294"/>
                  </a:cubicBezTo>
                  <a:cubicBezTo>
                    <a:pt x="4261" y="4977"/>
                    <a:pt x="5598" y="5352"/>
                    <a:pt x="6942" y="5352"/>
                  </a:cubicBezTo>
                  <a:cubicBezTo>
                    <a:pt x="7408" y="5352"/>
                    <a:pt x="7875" y="5307"/>
                    <a:pt x="8335" y="5214"/>
                  </a:cubicBezTo>
                  <a:lnTo>
                    <a:pt x="8335" y="5186"/>
                  </a:lnTo>
                  <a:cubicBezTo>
                    <a:pt x="7555" y="3653"/>
                    <a:pt x="6384" y="2342"/>
                    <a:pt x="4906" y="1422"/>
                  </a:cubicBezTo>
                  <a:cubicBezTo>
                    <a:pt x="3401" y="530"/>
                    <a:pt x="1701" y="1"/>
                    <a:pt x="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grpSp>
        <p:nvGrpSpPr>
          <p:cNvPr id="220" name="Google Shape;220;g320c83ea44d_0_538"/>
          <p:cNvGrpSpPr/>
          <p:nvPr/>
        </p:nvGrpSpPr>
        <p:grpSpPr>
          <a:xfrm rot="7371924" flipH="1">
            <a:off x="6538395" y="-1549815"/>
            <a:ext cx="1994048" cy="3345116"/>
            <a:chOff x="7097620" y="1141641"/>
            <a:chExt cx="497725" cy="834959"/>
          </a:xfrm>
        </p:grpSpPr>
        <p:sp>
          <p:nvSpPr>
            <p:cNvPr id="221" name="Google Shape;221;g320c83ea44d_0_538"/>
            <p:cNvSpPr/>
            <p:nvPr/>
          </p:nvSpPr>
          <p:spPr>
            <a:xfrm flipH="1">
              <a:off x="7265232" y="1269968"/>
              <a:ext cx="90438" cy="706632"/>
            </a:xfrm>
            <a:custGeom>
              <a:avLst/>
              <a:gdLst/>
              <a:ahLst/>
              <a:cxnLst/>
              <a:rect l="l" t="t" r="r" b="b"/>
              <a:pathLst>
                <a:path w="2482" h="19393" extrusionOk="0">
                  <a:moveTo>
                    <a:pt x="2049" y="0"/>
                  </a:moveTo>
                  <a:cubicBezTo>
                    <a:pt x="1949" y="0"/>
                    <a:pt x="1853" y="55"/>
                    <a:pt x="1813" y="186"/>
                  </a:cubicBezTo>
                  <a:cubicBezTo>
                    <a:pt x="1060" y="2416"/>
                    <a:pt x="558" y="4702"/>
                    <a:pt x="363" y="7044"/>
                  </a:cubicBezTo>
                  <a:cubicBezTo>
                    <a:pt x="1" y="11197"/>
                    <a:pt x="531" y="15434"/>
                    <a:pt x="1952" y="19392"/>
                  </a:cubicBezTo>
                  <a:lnTo>
                    <a:pt x="2482" y="19169"/>
                  </a:lnTo>
                  <a:cubicBezTo>
                    <a:pt x="1701" y="17023"/>
                    <a:pt x="1200" y="14709"/>
                    <a:pt x="949" y="12424"/>
                  </a:cubicBezTo>
                  <a:cubicBezTo>
                    <a:pt x="531" y="8382"/>
                    <a:pt x="1004" y="4228"/>
                    <a:pt x="2343" y="381"/>
                  </a:cubicBezTo>
                  <a:cubicBezTo>
                    <a:pt x="2414" y="168"/>
                    <a:pt x="2224" y="0"/>
                    <a:pt x="204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22" name="Google Shape;222;g320c83ea44d_0_538"/>
            <p:cNvSpPr/>
            <p:nvPr/>
          </p:nvSpPr>
          <p:spPr>
            <a:xfrm flipH="1">
              <a:off x="7210356" y="1141641"/>
              <a:ext cx="154422" cy="366707"/>
            </a:xfrm>
            <a:custGeom>
              <a:avLst/>
              <a:gdLst/>
              <a:ahLst/>
              <a:cxnLst/>
              <a:rect l="l" t="t" r="r" b="b"/>
              <a:pathLst>
                <a:path w="4238" h="10064" extrusionOk="0">
                  <a:moveTo>
                    <a:pt x="3847" y="1"/>
                  </a:moveTo>
                  <a:cubicBezTo>
                    <a:pt x="2983" y="893"/>
                    <a:pt x="2091" y="1757"/>
                    <a:pt x="1394" y="2761"/>
                  </a:cubicBezTo>
                  <a:cubicBezTo>
                    <a:pt x="697" y="3764"/>
                    <a:pt x="195" y="4935"/>
                    <a:pt x="84" y="6134"/>
                  </a:cubicBezTo>
                  <a:cubicBezTo>
                    <a:pt x="0" y="7026"/>
                    <a:pt x="139" y="7918"/>
                    <a:pt x="418" y="8754"/>
                  </a:cubicBezTo>
                  <a:cubicBezTo>
                    <a:pt x="558" y="9200"/>
                    <a:pt x="753" y="9674"/>
                    <a:pt x="976" y="10064"/>
                  </a:cubicBezTo>
                  <a:cubicBezTo>
                    <a:pt x="1199" y="8364"/>
                    <a:pt x="2453" y="7026"/>
                    <a:pt x="3178" y="5465"/>
                  </a:cubicBezTo>
                  <a:cubicBezTo>
                    <a:pt x="4014" y="3820"/>
                    <a:pt x="4237" y="1869"/>
                    <a:pt x="384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23" name="Google Shape;223;g320c83ea44d_0_538"/>
            <p:cNvSpPr/>
            <p:nvPr/>
          </p:nvSpPr>
          <p:spPr>
            <a:xfrm flipH="1">
              <a:off x="7336313" y="1484940"/>
              <a:ext cx="213342" cy="190641"/>
            </a:xfrm>
            <a:custGeom>
              <a:avLst/>
              <a:gdLst/>
              <a:ahLst/>
              <a:cxnLst/>
              <a:rect l="l" t="t" r="r" b="b"/>
              <a:pathLst>
                <a:path w="5855" h="5232" extrusionOk="0">
                  <a:moveTo>
                    <a:pt x="1" y="1"/>
                  </a:moveTo>
                  <a:lnTo>
                    <a:pt x="1" y="1"/>
                  </a:lnTo>
                  <a:cubicBezTo>
                    <a:pt x="586" y="976"/>
                    <a:pt x="698" y="2231"/>
                    <a:pt x="1255" y="3234"/>
                  </a:cubicBezTo>
                  <a:cubicBezTo>
                    <a:pt x="1701" y="4071"/>
                    <a:pt x="2454" y="4712"/>
                    <a:pt x="3374" y="5018"/>
                  </a:cubicBezTo>
                  <a:cubicBezTo>
                    <a:pt x="3789" y="5161"/>
                    <a:pt x="4218" y="5231"/>
                    <a:pt x="4647" y="5231"/>
                  </a:cubicBezTo>
                  <a:cubicBezTo>
                    <a:pt x="5054" y="5231"/>
                    <a:pt x="5461" y="5168"/>
                    <a:pt x="5855" y="5046"/>
                  </a:cubicBezTo>
                  <a:cubicBezTo>
                    <a:pt x="5604" y="3736"/>
                    <a:pt x="4795" y="2537"/>
                    <a:pt x="3764" y="1673"/>
                  </a:cubicBezTo>
                  <a:cubicBezTo>
                    <a:pt x="2677" y="809"/>
                    <a:pt x="1339" y="280"/>
                    <a:pt x="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24" name="Google Shape;224;g320c83ea44d_0_538"/>
            <p:cNvSpPr/>
            <p:nvPr/>
          </p:nvSpPr>
          <p:spPr>
            <a:xfrm flipH="1">
              <a:off x="7111832" y="1514416"/>
              <a:ext cx="202192" cy="392104"/>
            </a:xfrm>
            <a:custGeom>
              <a:avLst/>
              <a:gdLst/>
              <a:ahLst/>
              <a:cxnLst/>
              <a:rect l="l" t="t" r="r" b="b"/>
              <a:pathLst>
                <a:path w="5549" h="10761" extrusionOk="0">
                  <a:moveTo>
                    <a:pt x="5297" y="0"/>
                  </a:moveTo>
                  <a:cubicBezTo>
                    <a:pt x="3903" y="1561"/>
                    <a:pt x="2454" y="3122"/>
                    <a:pt x="1478" y="5018"/>
                  </a:cubicBezTo>
                  <a:cubicBezTo>
                    <a:pt x="531" y="6746"/>
                    <a:pt x="1" y="8837"/>
                    <a:pt x="447" y="10760"/>
                  </a:cubicBezTo>
                  <a:lnTo>
                    <a:pt x="558" y="10732"/>
                  </a:lnTo>
                  <a:cubicBezTo>
                    <a:pt x="3736" y="8168"/>
                    <a:pt x="5548" y="4014"/>
                    <a:pt x="52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25" name="Google Shape;225;g320c83ea44d_0_538"/>
            <p:cNvSpPr/>
            <p:nvPr/>
          </p:nvSpPr>
          <p:spPr>
            <a:xfrm flipH="1">
              <a:off x="7097620" y="1337666"/>
              <a:ext cx="238738" cy="331180"/>
            </a:xfrm>
            <a:custGeom>
              <a:avLst/>
              <a:gdLst/>
              <a:ahLst/>
              <a:cxnLst/>
              <a:rect l="l" t="t" r="r" b="b"/>
              <a:pathLst>
                <a:path w="6552" h="9089" extrusionOk="0">
                  <a:moveTo>
                    <a:pt x="6551" y="1"/>
                  </a:moveTo>
                  <a:lnTo>
                    <a:pt x="6551" y="1"/>
                  </a:lnTo>
                  <a:cubicBezTo>
                    <a:pt x="4656" y="698"/>
                    <a:pt x="3011" y="1980"/>
                    <a:pt x="1868" y="3625"/>
                  </a:cubicBezTo>
                  <a:cubicBezTo>
                    <a:pt x="725" y="5186"/>
                    <a:pt x="56" y="7137"/>
                    <a:pt x="1" y="9088"/>
                  </a:cubicBezTo>
                  <a:cubicBezTo>
                    <a:pt x="28" y="9088"/>
                    <a:pt x="56" y="9088"/>
                    <a:pt x="56" y="9060"/>
                  </a:cubicBezTo>
                  <a:cubicBezTo>
                    <a:pt x="307" y="8224"/>
                    <a:pt x="865" y="7499"/>
                    <a:pt x="1534" y="6886"/>
                  </a:cubicBezTo>
                  <a:cubicBezTo>
                    <a:pt x="2175" y="6245"/>
                    <a:pt x="2955" y="5715"/>
                    <a:pt x="3652" y="5046"/>
                  </a:cubicBezTo>
                  <a:cubicBezTo>
                    <a:pt x="5074" y="3680"/>
                    <a:pt x="6077" y="1924"/>
                    <a:pt x="655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26" name="Google Shape;226;g320c83ea44d_0_538"/>
            <p:cNvSpPr/>
            <p:nvPr/>
          </p:nvSpPr>
          <p:spPr>
            <a:xfrm flipH="1">
              <a:off x="7291602" y="1728695"/>
              <a:ext cx="303743" cy="195050"/>
            </a:xfrm>
            <a:custGeom>
              <a:avLst/>
              <a:gdLst/>
              <a:ahLst/>
              <a:cxnLst/>
              <a:rect l="l" t="t" r="r" b="b"/>
              <a:pathLst>
                <a:path w="8336" h="5353" extrusionOk="0">
                  <a:moveTo>
                    <a:pt x="0" y="1"/>
                  </a:moveTo>
                  <a:cubicBezTo>
                    <a:pt x="446" y="1729"/>
                    <a:pt x="1589" y="3346"/>
                    <a:pt x="3122" y="4294"/>
                  </a:cubicBezTo>
                  <a:cubicBezTo>
                    <a:pt x="4261" y="4977"/>
                    <a:pt x="5598" y="5352"/>
                    <a:pt x="6942" y="5352"/>
                  </a:cubicBezTo>
                  <a:cubicBezTo>
                    <a:pt x="7408" y="5352"/>
                    <a:pt x="7875" y="5307"/>
                    <a:pt x="8335" y="5214"/>
                  </a:cubicBezTo>
                  <a:lnTo>
                    <a:pt x="8335" y="5186"/>
                  </a:lnTo>
                  <a:cubicBezTo>
                    <a:pt x="7555" y="3653"/>
                    <a:pt x="6384" y="2342"/>
                    <a:pt x="4906" y="1422"/>
                  </a:cubicBezTo>
                  <a:cubicBezTo>
                    <a:pt x="3401" y="530"/>
                    <a:pt x="1701" y="1"/>
                    <a:pt x="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grpSp>
        <p:nvGrpSpPr>
          <p:cNvPr id="227" name="Google Shape;227;g320c83ea44d_0_538"/>
          <p:cNvGrpSpPr/>
          <p:nvPr/>
        </p:nvGrpSpPr>
        <p:grpSpPr>
          <a:xfrm>
            <a:off x="1866853" y="507987"/>
            <a:ext cx="5467030" cy="5841854"/>
            <a:chOff x="1400175" y="381000"/>
            <a:chExt cx="4100375" cy="4381500"/>
          </a:xfrm>
        </p:grpSpPr>
        <p:sp>
          <p:nvSpPr>
            <p:cNvPr id="228" name="Google Shape;228;g320c83ea44d_0_538"/>
            <p:cNvSpPr/>
            <p:nvPr/>
          </p:nvSpPr>
          <p:spPr>
            <a:xfrm>
              <a:off x="5106900" y="4372350"/>
              <a:ext cx="393650" cy="390150"/>
            </a:xfrm>
            <a:custGeom>
              <a:avLst/>
              <a:gdLst/>
              <a:ahLst/>
              <a:cxnLst/>
              <a:rect l="l" t="t" r="r" b="b"/>
              <a:pathLst>
                <a:path w="15746" h="15606" extrusionOk="0">
                  <a:moveTo>
                    <a:pt x="4902" y="4446"/>
                  </a:moveTo>
                  <a:cubicBezTo>
                    <a:pt x="4894" y="4446"/>
                    <a:pt x="4894" y="4453"/>
                    <a:pt x="4925" y="4469"/>
                  </a:cubicBezTo>
                  <a:cubicBezTo>
                    <a:pt x="4925" y="4453"/>
                    <a:pt x="4910" y="4446"/>
                    <a:pt x="4902" y="4446"/>
                  </a:cubicBezTo>
                  <a:close/>
                  <a:moveTo>
                    <a:pt x="11156" y="4590"/>
                  </a:moveTo>
                  <a:cubicBezTo>
                    <a:pt x="11147" y="4599"/>
                    <a:pt x="11141" y="4602"/>
                    <a:pt x="11137" y="4603"/>
                  </a:cubicBezTo>
                  <a:lnTo>
                    <a:pt x="11137" y="4603"/>
                  </a:lnTo>
                  <a:cubicBezTo>
                    <a:pt x="11144" y="4600"/>
                    <a:pt x="11150" y="4595"/>
                    <a:pt x="11156" y="4590"/>
                  </a:cubicBezTo>
                  <a:close/>
                  <a:moveTo>
                    <a:pt x="4910" y="4464"/>
                  </a:moveTo>
                  <a:cubicBezTo>
                    <a:pt x="4886" y="4464"/>
                    <a:pt x="4936" y="4534"/>
                    <a:pt x="4931" y="4534"/>
                  </a:cubicBezTo>
                  <a:cubicBezTo>
                    <a:pt x="4930" y="4534"/>
                    <a:pt x="4928" y="4533"/>
                    <a:pt x="4925" y="4529"/>
                  </a:cubicBezTo>
                  <a:lnTo>
                    <a:pt x="4925" y="4529"/>
                  </a:lnTo>
                  <a:cubicBezTo>
                    <a:pt x="4955" y="4560"/>
                    <a:pt x="4955" y="4590"/>
                    <a:pt x="4985" y="4621"/>
                  </a:cubicBezTo>
                  <a:cubicBezTo>
                    <a:pt x="4985" y="4640"/>
                    <a:pt x="4997" y="4664"/>
                    <a:pt x="5014" y="4688"/>
                  </a:cubicBezTo>
                  <a:lnTo>
                    <a:pt x="5014" y="4688"/>
                  </a:lnTo>
                  <a:cubicBezTo>
                    <a:pt x="5014" y="4678"/>
                    <a:pt x="5009" y="4663"/>
                    <a:pt x="4998" y="4642"/>
                  </a:cubicBezTo>
                  <a:lnTo>
                    <a:pt x="4998" y="4642"/>
                  </a:lnTo>
                  <a:cubicBezTo>
                    <a:pt x="4999" y="4645"/>
                    <a:pt x="4999" y="4647"/>
                    <a:pt x="4999" y="4647"/>
                  </a:cubicBezTo>
                  <a:cubicBezTo>
                    <a:pt x="4999" y="4647"/>
                    <a:pt x="4995" y="4639"/>
                    <a:pt x="4985" y="4621"/>
                  </a:cubicBezTo>
                  <a:lnTo>
                    <a:pt x="4985" y="4621"/>
                  </a:lnTo>
                  <a:cubicBezTo>
                    <a:pt x="4990" y="4628"/>
                    <a:pt x="4994" y="4636"/>
                    <a:pt x="4998" y="4642"/>
                  </a:cubicBezTo>
                  <a:lnTo>
                    <a:pt x="4998" y="4642"/>
                  </a:lnTo>
                  <a:cubicBezTo>
                    <a:pt x="4995" y="4633"/>
                    <a:pt x="4985" y="4607"/>
                    <a:pt x="4985" y="4590"/>
                  </a:cubicBezTo>
                  <a:lnTo>
                    <a:pt x="4955" y="4560"/>
                  </a:lnTo>
                  <a:cubicBezTo>
                    <a:pt x="4955" y="4529"/>
                    <a:pt x="4925" y="4529"/>
                    <a:pt x="4925" y="4469"/>
                  </a:cubicBezTo>
                  <a:cubicBezTo>
                    <a:pt x="4918" y="4465"/>
                    <a:pt x="4913" y="4464"/>
                    <a:pt x="4910" y="4464"/>
                  </a:cubicBezTo>
                  <a:close/>
                  <a:moveTo>
                    <a:pt x="6293" y="6687"/>
                  </a:moveTo>
                  <a:lnTo>
                    <a:pt x="6293" y="6687"/>
                  </a:lnTo>
                  <a:lnTo>
                    <a:pt x="6293" y="6687"/>
                  </a:lnTo>
                  <a:cubicBezTo>
                    <a:pt x="6296" y="6690"/>
                    <a:pt x="6297" y="6692"/>
                    <a:pt x="6298" y="6692"/>
                  </a:cubicBezTo>
                  <a:lnTo>
                    <a:pt x="6298" y="6692"/>
                  </a:lnTo>
                  <a:cubicBezTo>
                    <a:pt x="6296" y="6691"/>
                    <a:pt x="6294" y="6689"/>
                    <a:pt x="6293" y="6687"/>
                  </a:cubicBezTo>
                  <a:close/>
                  <a:moveTo>
                    <a:pt x="15594" y="7387"/>
                  </a:moveTo>
                  <a:cubicBezTo>
                    <a:pt x="15563" y="7417"/>
                    <a:pt x="15381" y="7417"/>
                    <a:pt x="15411" y="7447"/>
                  </a:cubicBezTo>
                  <a:cubicBezTo>
                    <a:pt x="15320" y="7478"/>
                    <a:pt x="15229" y="7478"/>
                    <a:pt x="15168" y="7478"/>
                  </a:cubicBezTo>
                  <a:cubicBezTo>
                    <a:pt x="15177" y="7486"/>
                    <a:pt x="15188" y="7494"/>
                    <a:pt x="15202" y="7500"/>
                  </a:cubicBezTo>
                  <a:lnTo>
                    <a:pt x="15202" y="7500"/>
                  </a:lnTo>
                  <a:cubicBezTo>
                    <a:pt x="15348" y="7508"/>
                    <a:pt x="15493" y="7518"/>
                    <a:pt x="15636" y="7529"/>
                  </a:cubicBezTo>
                  <a:lnTo>
                    <a:pt x="15636" y="7529"/>
                  </a:lnTo>
                  <a:cubicBezTo>
                    <a:pt x="15604" y="7505"/>
                    <a:pt x="15581" y="7461"/>
                    <a:pt x="15594" y="7387"/>
                  </a:cubicBezTo>
                  <a:close/>
                  <a:moveTo>
                    <a:pt x="15636" y="7529"/>
                  </a:moveTo>
                  <a:cubicBezTo>
                    <a:pt x="15660" y="7547"/>
                    <a:pt x="15687" y="7554"/>
                    <a:pt x="15709" y="7554"/>
                  </a:cubicBezTo>
                  <a:cubicBezTo>
                    <a:pt x="15730" y="7554"/>
                    <a:pt x="15746" y="7547"/>
                    <a:pt x="15746" y="7538"/>
                  </a:cubicBezTo>
                  <a:cubicBezTo>
                    <a:pt x="15709" y="7535"/>
                    <a:pt x="15673" y="7532"/>
                    <a:pt x="15636" y="7529"/>
                  </a:cubicBezTo>
                  <a:close/>
                  <a:moveTo>
                    <a:pt x="1233" y="7555"/>
                  </a:moveTo>
                  <a:cubicBezTo>
                    <a:pt x="1240" y="7555"/>
                    <a:pt x="1247" y="7559"/>
                    <a:pt x="1247" y="7569"/>
                  </a:cubicBezTo>
                  <a:cubicBezTo>
                    <a:pt x="1206" y="7569"/>
                    <a:pt x="1220" y="7555"/>
                    <a:pt x="1233" y="7555"/>
                  </a:cubicBezTo>
                  <a:close/>
                  <a:moveTo>
                    <a:pt x="4836" y="10658"/>
                  </a:moveTo>
                  <a:cubicBezTo>
                    <a:pt x="4827" y="10660"/>
                    <a:pt x="4816" y="10664"/>
                    <a:pt x="4803" y="10669"/>
                  </a:cubicBezTo>
                  <a:cubicBezTo>
                    <a:pt x="4812" y="10669"/>
                    <a:pt x="4823" y="10665"/>
                    <a:pt x="4836" y="10658"/>
                  </a:cubicBezTo>
                  <a:close/>
                  <a:moveTo>
                    <a:pt x="4816" y="10656"/>
                  </a:moveTo>
                  <a:cubicBezTo>
                    <a:pt x="4813" y="10656"/>
                    <a:pt x="4793" y="10669"/>
                    <a:pt x="4773" y="10669"/>
                  </a:cubicBezTo>
                  <a:lnTo>
                    <a:pt x="4712" y="10730"/>
                  </a:lnTo>
                  <a:cubicBezTo>
                    <a:pt x="4682" y="10730"/>
                    <a:pt x="4682" y="10760"/>
                    <a:pt x="4651" y="10760"/>
                  </a:cubicBezTo>
                  <a:cubicBezTo>
                    <a:pt x="4631" y="10760"/>
                    <a:pt x="4624" y="10774"/>
                    <a:pt x="4631" y="10774"/>
                  </a:cubicBezTo>
                  <a:cubicBezTo>
                    <a:pt x="4634" y="10774"/>
                    <a:pt x="4641" y="10771"/>
                    <a:pt x="4651" y="10760"/>
                  </a:cubicBezTo>
                  <a:lnTo>
                    <a:pt x="4651" y="10760"/>
                  </a:lnTo>
                  <a:cubicBezTo>
                    <a:pt x="4645" y="10767"/>
                    <a:pt x="4644" y="10769"/>
                    <a:pt x="4646" y="10769"/>
                  </a:cubicBezTo>
                  <a:cubicBezTo>
                    <a:pt x="4652" y="10769"/>
                    <a:pt x="4681" y="10752"/>
                    <a:pt x="4687" y="10752"/>
                  </a:cubicBezTo>
                  <a:cubicBezTo>
                    <a:pt x="4689" y="10752"/>
                    <a:pt x="4688" y="10754"/>
                    <a:pt x="4682" y="10760"/>
                  </a:cubicBezTo>
                  <a:cubicBezTo>
                    <a:pt x="4712" y="10730"/>
                    <a:pt x="4773" y="10730"/>
                    <a:pt x="4803" y="10669"/>
                  </a:cubicBezTo>
                  <a:cubicBezTo>
                    <a:pt x="4813" y="10659"/>
                    <a:pt x="4817" y="10656"/>
                    <a:pt x="4816" y="10656"/>
                  </a:cubicBezTo>
                  <a:close/>
                  <a:moveTo>
                    <a:pt x="7539" y="0"/>
                  </a:moveTo>
                  <a:cubicBezTo>
                    <a:pt x="7417" y="1399"/>
                    <a:pt x="7508" y="2918"/>
                    <a:pt x="7508" y="4377"/>
                  </a:cubicBezTo>
                  <a:lnTo>
                    <a:pt x="7508" y="4408"/>
                  </a:lnTo>
                  <a:lnTo>
                    <a:pt x="7508" y="4529"/>
                  </a:lnTo>
                  <a:lnTo>
                    <a:pt x="7508" y="4681"/>
                  </a:lnTo>
                  <a:cubicBezTo>
                    <a:pt x="7508" y="5380"/>
                    <a:pt x="7508" y="6140"/>
                    <a:pt x="7539" y="6870"/>
                  </a:cubicBezTo>
                  <a:lnTo>
                    <a:pt x="6384" y="5745"/>
                  </a:lnTo>
                  <a:lnTo>
                    <a:pt x="6384" y="5745"/>
                  </a:lnTo>
                  <a:cubicBezTo>
                    <a:pt x="6469" y="5840"/>
                    <a:pt x="6505" y="5880"/>
                    <a:pt x="6503" y="5880"/>
                  </a:cubicBezTo>
                  <a:cubicBezTo>
                    <a:pt x="6496" y="5880"/>
                    <a:pt x="5394" y="4698"/>
                    <a:pt x="5137" y="4621"/>
                  </a:cubicBezTo>
                  <a:lnTo>
                    <a:pt x="5107" y="4621"/>
                  </a:lnTo>
                  <a:cubicBezTo>
                    <a:pt x="5107" y="4681"/>
                    <a:pt x="5077" y="4681"/>
                    <a:pt x="5107" y="4712"/>
                  </a:cubicBezTo>
                  <a:lnTo>
                    <a:pt x="5107" y="4742"/>
                  </a:lnTo>
                  <a:cubicBezTo>
                    <a:pt x="5141" y="4784"/>
                    <a:pt x="5146" y="4800"/>
                    <a:pt x="5137" y="4800"/>
                  </a:cubicBezTo>
                  <a:cubicBezTo>
                    <a:pt x="5120" y="4800"/>
                    <a:pt x="5053" y="4745"/>
                    <a:pt x="5014" y="4688"/>
                  </a:cubicBezTo>
                  <a:lnTo>
                    <a:pt x="5014" y="4688"/>
                  </a:lnTo>
                  <a:cubicBezTo>
                    <a:pt x="5014" y="4703"/>
                    <a:pt x="5004" y="4708"/>
                    <a:pt x="4988" y="4708"/>
                  </a:cubicBezTo>
                  <a:cubicBezTo>
                    <a:pt x="4951" y="4708"/>
                    <a:pt x="4883" y="4681"/>
                    <a:pt x="4834" y="4681"/>
                  </a:cubicBezTo>
                  <a:lnTo>
                    <a:pt x="4682" y="4681"/>
                  </a:lnTo>
                  <a:cubicBezTo>
                    <a:pt x="4712" y="4742"/>
                    <a:pt x="4803" y="4864"/>
                    <a:pt x="4803" y="4864"/>
                  </a:cubicBezTo>
                  <a:cubicBezTo>
                    <a:pt x="4773" y="4864"/>
                    <a:pt x="4712" y="4772"/>
                    <a:pt x="4682" y="4772"/>
                  </a:cubicBezTo>
                  <a:cubicBezTo>
                    <a:pt x="4682" y="4788"/>
                    <a:pt x="4678" y="4793"/>
                    <a:pt x="4671" y="4793"/>
                  </a:cubicBezTo>
                  <a:cubicBezTo>
                    <a:pt x="4649" y="4793"/>
                    <a:pt x="4598" y="4742"/>
                    <a:pt x="4530" y="4742"/>
                  </a:cubicBezTo>
                  <a:cubicBezTo>
                    <a:pt x="4530" y="4748"/>
                    <a:pt x="4525" y="4751"/>
                    <a:pt x="4517" y="4751"/>
                  </a:cubicBezTo>
                  <a:cubicBezTo>
                    <a:pt x="4485" y="4751"/>
                    <a:pt x="4402" y="4712"/>
                    <a:pt x="4378" y="4712"/>
                  </a:cubicBezTo>
                  <a:cubicBezTo>
                    <a:pt x="4864" y="5350"/>
                    <a:pt x="5563" y="5958"/>
                    <a:pt x="6171" y="6566"/>
                  </a:cubicBezTo>
                  <a:cubicBezTo>
                    <a:pt x="6201" y="6566"/>
                    <a:pt x="6201" y="6596"/>
                    <a:pt x="6201" y="6596"/>
                  </a:cubicBezTo>
                  <a:cubicBezTo>
                    <a:pt x="6228" y="6596"/>
                    <a:pt x="6303" y="6692"/>
                    <a:pt x="6298" y="6692"/>
                  </a:cubicBezTo>
                  <a:cubicBezTo>
                    <a:pt x="6298" y="6692"/>
                    <a:pt x="6298" y="6692"/>
                    <a:pt x="6298" y="6692"/>
                  </a:cubicBezTo>
                  <a:lnTo>
                    <a:pt x="6298" y="6692"/>
                  </a:lnTo>
                  <a:cubicBezTo>
                    <a:pt x="6510" y="6874"/>
                    <a:pt x="6750" y="7115"/>
                    <a:pt x="6961" y="7326"/>
                  </a:cubicBezTo>
                  <a:cubicBezTo>
                    <a:pt x="6201" y="7336"/>
                    <a:pt x="5445" y="7339"/>
                    <a:pt x="4689" y="7339"/>
                  </a:cubicBezTo>
                  <a:cubicBezTo>
                    <a:pt x="3179" y="7339"/>
                    <a:pt x="1672" y="7326"/>
                    <a:pt x="153" y="7326"/>
                  </a:cubicBezTo>
                  <a:cubicBezTo>
                    <a:pt x="183" y="7341"/>
                    <a:pt x="168" y="7341"/>
                    <a:pt x="145" y="7341"/>
                  </a:cubicBezTo>
                  <a:cubicBezTo>
                    <a:pt x="122" y="7341"/>
                    <a:pt x="92" y="7341"/>
                    <a:pt x="92" y="7356"/>
                  </a:cubicBezTo>
                  <a:cubicBezTo>
                    <a:pt x="122" y="7356"/>
                    <a:pt x="92" y="7356"/>
                    <a:pt x="92" y="7417"/>
                  </a:cubicBezTo>
                  <a:cubicBezTo>
                    <a:pt x="1" y="7417"/>
                    <a:pt x="213" y="7447"/>
                    <a:pt x="244" y="7478"/>
                  </a:cubicBezTo>
                  <a:lnTo>
                    <a:pt x="213" y="7478"/>
                  </a:lnTo>
                  <a:cubicBezTo>
                    <a:pt x="274" y="7478"/>
                    <a:pt x="244" y="7508"/>
                    <a:pt x="274" y="7508"/>
                  </a:cubicBezTo>
                  <a:cubicBezTo>
                    <a:pt x="305" y="7508"/>
                    <a:pt x="396" y="7508"/>
                    <a:pt x="365" y="7569"/>
                  </a:cubicBezTo>
                  <a:cubicBezTo>
                    <a:pt x="396" y="7569"/>
                    <a:pt x="396" y="7569"/>
                    <a:pt x="365" y="7599"/>
                  </a:cubicBezTo>
                  <a:lnTo>
                    <a:pt x="396" y="7599"/>
                  </a:lnTo>
                  <a:cubicBezTo>
                    <a:pt x="365" y="7599"/>
                    <a:pt x="213" y="7660"/>
                    <a:pt x="244" y="7660"/>
                  </a:cubicBezTo>
                  <a:lnTo>
                    <a:pt x="213" y="7660"/>
                  </a:lnTo>
                  <a:cubicBezTo>
                    <a:pt x="244" y="7660"/>
                    <a:pt x="213" y="7721"/>
                    <a:pt x="153" y="7721"/>
                  </a:cubicBezTo>
                  <a:cubicBezTo>
                    <a:pt x="274" y="7721"/>
                    <a:pt x="244" y="7751"/>
                    <a:pt x="153" y="7751"/>
                  </a:cubicBezTo>
                  <a:lnTo>
                    <a:pt x="213" y="7751"/>
                  </a:lnTo>
                  <a:cubicBezTo>
                    <a:pt x="244" y="7751"/>
                    <a:pt x="122" y="7751"/>
                    <a:pt x="153" y="7782"/>
                  </a:cubicBezTo>
                  <a:lnTo>
                    <a:pt x="122" y="7782"/>
                  </a:lnTo>
                  <a:cubicBezTo>
                    <a:pt x="213" y="7782"/>
                    <a:pt x="274" y="7842"/>
                    <a:pt x="153" y="7842"/>
                  </a:cubicBezTo>
                  <a:cubicBezTo>
                    <a:pt x="244" y="7842"/>
                    <a:pt x="244" y="7873"/>
                    <a:pt x="153" y="7873"/>
                  </a:cubicBezTo>
                  <a:cubicBezTo>
                    <a:pt x="213" y="7873"/>
                    <a:pt x="305" y="7903"/>
                    <a:pt x="244" y="7903"/>
                  </a:cubicBezTo>
                  <a:cubicBezTo>
                    <a:pt x="396" y="7903"/>
                    <a:pt x="426" y="7994"/>
                    <a:pt x="274" y="7994"/>
                  </a:cubicBezTo>
                  <a:cubicBezTo>
                    <a:pt x="365" y="7994"/>
                    <a:pt x="244" y="8025"/>
                    <a:pt x="213" y="8025"/>
                  </a:cubicBezTo>
                  <a:cubicBezTo>
                    <a:pt x="457" y="8025"/>
                    <a:pt x="122" y="8055"/>
                    <a:pt x="274" y="8055"/>
                  </a:cubicBezTo>
                  <a:cubicBezTo>
                    <a:pt x="305" y="8055"/>
                    <a:pt x="517" y="8086"/>
                    <a:pt x="365" y="8086"/>
                  </a:cubicBezTo>
                  <a:cubicBezTo>
                    <a:pt x="1368" y="8146"/>
                    <a:pt x="2485" y="8162"/>
                    <a:pt x="3621" y="8162"/>
                  </a:cubicBezTo>
                  <a:cubicBezTo>
                    <a:pt x="4758" y="8162"/>
                    <a:pt x="5913" y="8146"/>
                    <a:pt x="6992" y="8146"/>
                  </a:cubicBezTo>
                  <a:cubicBezTo>
                    <a:pt x="6627" y="8511"/>
                    <a:pt x="6232" y="8906"/>
                    <a:pt x="5897" y="9271"/>
                  </a:cubicBezTo>
                  <a:cubicBezTo>
                    <a:pt x="5987" y="9194"/>
                    <a:pt x="6028" y="9161"/>
                    <a:pt x="6032" y="9161"/>
                  </a:cubicBezTo>
                  <a:lnTo>
                    <a:pt x="6032" y="9161"/>
                  </a:lnTo>
                  <a:cubicBezTo>
                    <a:pt x="6054" y="9161"/>
                    <a:pt x="4855" y="10258"/>
                    <a:pt x="4803" y="10517"/>
                  </a:cubicBezTo>
                  <a:lnTo>
                    <a:pt x="4803" y="10578"/>
                  </a:lnTo>
                  <a:cubicBezTo>
                    <a:pt x="4823" y="10578"/>
                    <a:pt x="4830" y="10592"/>
                    <a:pt x="4841" y="10592"/>
                  </a:cubicBezTo>
                  <a:cubicBezTo>
                    <a:pt x="4847" y="10592"/>
                    <a:pt x="4854" y="10588"/>
                    <a:pt x="4864" y="10578"/>
                  </a:cubicBezTo>
                  <a:lnTo>
                    <a:pt x="4925" y="10578"/>
                  </a:lnTo>
                  <a:cubicBezTo>
                    <a:pt x="4958" y="10551"/>
                    <a:pt x="4974" y="10541"/>
                    <a:pt x="4978" y="10541"/>
                  </a:cubicBezTo>
                  <a:cubicBezTo>
                    <a:pt x="4987" y="10541"/>
                    <a:pt x="4896" y="10627"/>
                    <a:pt x="4836" y="10658"/>
                  </a:cubicBezTo>
                  <a:lnTo>
                    <a:pt x="4836" y="10658"/>
                  </a:lnTo>
                  <a:cubicBezTo>
                    <a:pt x="4845" y="10656"/>
                    <a:pt x="4851" y="10655"/>
                    <a:pt x="4857" y="10655"/>
                  </a:cubicBezTo>
                  <a:cubicBezTo>
                    <a:pt x="4919" y="10655"/>
                    <a:pt x="4834" y="10770"/>
                    <a:pt x="4834" y="10821"/>
                  </a:cubicBezTo>
                  <a:lnTo>
                    <a:pt x="4834" y="10882"/>
                  </a:lnTo>
                  <a:lnTo>
                    <a:pt x="4834" y="10973"/>
                  </a:lnTo>
                  <a:cubicBezTo>
                    <a:pt x="4925" y="10943"/>
                    <a:pt x="5016" y="10882"/>
                    <a:pt x="5016" y="10882"/>
                  </a:cubicBezTo>
                  <a:lnTo>
                    <a:pt x="5016" y="10882"/>
                  </a:lnTo>
                  <a:cubicBezTo>
                    <a:pt x="5016" y="10912"/>
                    <a:pt x="4955" y="10943"/>
                    <a:pt x="4955" y="10973"/>
                  </a:cubicBezTo>
                  <a:cubicBezTo>
                    <a:pt x="4985" y="10973"/>
                    <a:pt x="4925" y="11064"/>
                    <a:pt x="4925" y="11125"/>
                  </a:cubicBezTo>
                  <a:cubicBezTo>
                    <a:pt x="4955" y="11125"/>
                    <a:pt x="4864" y="11247"/>
                    <a:pt x="4864" y="11277"/>
                  </a:cubicBezTo>
                  <a:cubicBezTo>
                    <a:pt x="5533" y="10791"/>
                    <a:pt x="6141" y="10122"/>
                    <a:pt x="6748" y="9514"/>
                  </a:cubicBezTo>
                  <a:cubicBezTo>
                    <a:pt x="6748" y="9453"/>
                    <a:pt x="6779" y="9453"/>
                    <a:pt x="6779" y="9453"/>
                  </a:cubicBezTo>
                  <a:cubicBezTo>
                    <a:pt x="6779" y="9429"/>
                    <a:pt x="6858" y="9384"/>
                    <a:pt x="6857" y="9384"/>
                  </a:cubicBezTo>
                  <a:lnTo>
                    <a:pt x="6857" y="9384"/>
                  </a:lnTo>
                  <a:cubicBezTo>
                    <a:pt x="6856" y="9384"/>
                    <a:pt x="6851" y="9387"/>
                    <a:pt x="6840" y="9393"/>
                  </a:cubicBezTo>
                  <a:cubicBezTo>
                    <a:pt x="7052" y="9149"/>
                    <a:pt x="7265" y="8937"/>
                    <a:pt x="7508" y="8694"/>
                  </a:cubicBezTo>
                  <a:cubicBezTo>
                    <a:pt x="7539" y="10973"/>
                    <a:pt x="7508" y="13222"/>
                    <a:pt x="7508" y="15502"/>
                  </a:cubicBezTo>
                  <a:cubicBezTo>
                    <a:pt x="7512" y="15499"/>
                    <a:pt x="7514" y="15497"/>
                    <a:pt x="7516" y="15497"/>
                  </a:cubicBezTo>
                  <a:cubicBezTo>
                    <a:pt x="7533" y="15497"/>
                    <a:pt x="7512" y="15593"/>
                    <a:pt x="7539" y="15593"/>
                  </a:cubicBezTo>
                  <a:cubicBezTo>
                    <a:pt x="7539" y="15573"/>
                    <a:pt x="7539" y="15566"/>
                    <a:pt x="7540" y="15566"/>
                  </a:cubicBezTo>
                  <a:cubicBezTo>
                    <a:pt x="7542" y="15566"/>
                    <a:pt x="7549" y="15593"/>
                    <a:pt x="7569" y="15593"/>
                  </a:cubicBezTo>
                  <a:cubicBezTo>
                    <a:pt x="7569" y="15602"/>
                    <a:pt x="7570" y="15606"/>
                    <a:pt x="7571" y="15606"/>
                  </a:cubicBezTo>
                  <a:cubicBezTo>
                    <a:pt x="7578" y="15606"/>
                    <a:pt x="7608" y="15467"/>
                    <a:pt x="7660" y="15441"/>
                  </a:cubicBezTo>
                  <a:lnTo>
                    <a:pt x="7660" y="15472"/>
                  </a:lnTo>
                  <a:cubicBezTo>
                    <a:pt x="7660" y="15381"/>
                    <a:pt x="7691" y="15441"/>
                    <a:pt x="7691" y="15381"/>
                  </a:cubicBezTo>
                  <a:cubicBezTo>
                    <a:pt x="7691" y="15356"/>
                    <a:pt x="7691" y="15311"/>
                    <a:pt x="7707" y="15311"/>
                  </a:cubicBezTo>
                  <a:cubicBezTo>
                    <a:pt x="7711" y="15311"/>
                    <a:pt x="7715" y="15314"/>
                    <a:pt x="7721" y="15320"/>
                  </a:cubicBezTo>
                  <a:cubicBezTo>
                    <a:pt x="7721" y="15305"/>
                    <a:pt x="7721" y="15297"/>
                    <a:pt x="7725" y="15297"/>
                  </a:cubicBezTo>
                  <a:cubicBezTo>
                    <a:pt x="7729" y="15297"/>
                    <a:pt x="7736" y="15305"/>
                    <a:pt x="7752" y="15320"/>
                  </a:cubicBezTo>
                  <a:lnTo>
                    <a:pt x="7752" y="15289"/>
                  </a:lnTo>
                  <a:cubicBezTo>
                    <a:pt x="7752" y="15317"/>
                    <a:pt x="7827" y="15445"/>
                    <a:pt x="7841" y="15445"/>
                  </a:cubicBezTo>
                  <a:cubicBezTo>
                    <a:pt x="7842" y="15445"/>
                    <a:pt x="7843" y="15444"/>
                    <a:pt x="7843" y="15441"/>
                  </a:cubicBezTo>
                  <a:lnTo>
                    <a:pt x="7843" y="15472"/>
                  </a:lnTo>
                  <a:cubicBezTo>
                    <a:pt x="7843" y="15463"/>
                    <a:pt x="7845" y="15459"/>
                    <a:pt x="7849" y="15459"/>
                  </a:cubicBezTo>
                  <a:cubicBezTo>
                    <a:pt x="7858" y="15459"/>
                    <a:pt x="7873" y="15481"/>
                    <a:pt x="7873" y="15502"/>
                  </a:cubicBezTo>
                  <a:cubicBezTo>
                    <a:pt x="7873" y="15451"/>
                    <a:pt x="7879" y="15432"/>
                    <a:pt x="7885" y="15432"/>
                  </a:cubicBezTo>
                  <a:cubicBezTo>
                    <a:pt x="7893" y="15432"/>
                    <a:pt x="7903" y="15467"/>
                    <a:pt x="7903" y="15502"/>
                  </a:cubicBezTo>
                  <a:lnTo>
                    <a:pt x="7903" y="15472"/>
                  </a:lnTo>
                  <a:cubicBezTo>
                    <a:pt x="7903" y="15467"/>
                    <a:pt x="7903" y="15465"/>
                    <a:pt x="7904" y="15465"/>
                  </a:cubicBezTo>
                  <a:cubicBezTo>
                    <a:pt x="7905" y="15465"/>
                    <a:pt x="7910" y="15508"/>
                    <a:pt x="7941" y="15508"/>
                  </a:cubicBezTo>
                  <a:cubicBezTo>
                    <a:pt x="7948" y="15508"/>
                    <a:pt x="7955" y="15507"/>
                    <a:pt x="7964" y="15502"/>
                  </a:cubicBezTo>
                  <a:lnTo>
                    <a:pt x="7964" y="15533"/>
                  </a:lnTo>
                  <a:cubicBezTo>
                    <a:pt x="7964" y="15494"/>
                    <a:pt x="7977" y="15442"/>
                    <a:pt x="7986" y="15442"/>
                  </a:cubicBezTo>
                  <a:cubicBezTo>
                    <a:pt x="7991" y="15442"/>
                    <a:pt x="7995" y="15458"/>
                    <a:pt x="7995" y="15502"/>
                  </a:cubicBezTo>
                  <a:cubicBezTo>
                    <a:pt x="7995" y="15472"/>
                    <a:pt x="8002" y="15457"/>
                    <a:pt x="8010" y="15457"/>
                  </a:cubicBezTo>
                  <a:cubicBezTo>
                    <a:pt x="8017" y="15457"/>
                    <a:pt x="8025" y="15472"/>
                    <a:pt x="8025" y="15502"/>
                  </a:cubicBezTo>
                  <a:cubicBezTo>
                    <a:pt x="8025" y="15480"/>
                    <a:pt x="8058" y="15408"/>
                    <a:pt x="8075" y="15408"/>
                  </a:cubicBezTo>
                  <a:cubicBezTo>
                    <a:pt x="8082" y="15408"/>
                    <a:pt x="8086" y="15417"/>
                    <a:pt x="8086" y="15441"/>
                  </a:cubicBezTo>
                  <a:cubicBezTo>
                    <a:pt x="8086" y="15351"/>
                    <a:pt x="8107" y="15293"/>
                    <a:pt x="8125" y="15293"/>
                  </a:cubicBezTo>
                  <a:cubicBezTo>
                    <a:pt x="8137" y="15293"/>
                    <a:pt x="8147" y="15319"/>
                    <a:pt x="8147" y="15381"/>
                  </a:cubicBezTo>
                  <a:cubicBezTo>
                    <a:pt x="8147" y="15369"/>
                    <a:pt x="8148" y="15364"/>
                    <a:pt x="8150" y="15364"/>
                  </a:cubicBezTo>
                  <a:cubicBezTo>
                    <a:pt x="8157" y="15364"/>
                    <a:pt x="8177" y="15447"/>
                    <a:pt x="8177" y="15472"/>
                  </a:cubicBezTo>
                  <a:cubicBezTo>
                    <a:pt x="8177" y="15386"/>
                    <a:pt x="8183" y="15360"/>
                    <a:pt x="8191" y="15360"/>
                  </a:cubicBezTo>
                  <a:cubicBezTo>
                    <a:pt x="8204" y="15360"/>
                    <a:pt x="8222" y="15422"/>
                    <a:pt x="8231" y="15422"/>
                  </a:cubicBezTo>
                  <a:cubicBezTo>
                    <a:pt x="8235" y="15422"/>
                    <a:pt x="8238" y="15411"/>
                    <a:pt x="8238" y="15381"/>
                  </a:cubicBezTo>
                  <a:cubicBezTo>
                    <a:pt x="8238" y="15359"/>
                    <a:pt x="8253" y="15260"/>
                    <a:pt x="8262" y="15260"/>
                  </a:cubicBezTo>
                  <a:cubicBezTo>
                    <a:pt x="8266" y="15260"/>
                    <a:pt x="8268" y="15276"/>
                    <a:pt x="8268" y="15320"/>
                  </a:cubicBezTo>
                  <a:cubicBezTo>
                    <a:pt x="8390" y="13314"/>
                    <a:pt x="8299" y="10821"/>
                    <a:pt x="8299" y="8663"/>
                  </a:cubicBezTo>
                  <a:lnTo>
                    <a:pt x="8299" y="8663"/>
                  </a:lnTo>
                  <a:cubicBezTo>
                    <a:pt x="9180" y="9514"/>
                    <a:pt x="10001" y="10365"/>
                    <a:pt x="10882" y="11216"/>
                  </a:cubicBezTo>
                  <a:cubicBezTo>
                    <a:pt x="10882" y="11206"/>
                    <a:pt x="10886" y="11203"/>
                    <a:pt x="10890" y="11203"/>
                  </a:cubicBezTo>
                  <a:cubicBezTo>
                    <a:pt x="10899" y="11203"/>
                    <a:pt x="10913" y="11216"/>
                    <a:pt x="10913" y="11216"/>
                  </a:cubicBezTo>
                  <a:cubicBezTo>
                    <a:pt x="10973" y="11216"/>
                    <a:pt x="10913" y="11125"/>
                    <a:pt x="10913" y="11095"/>
                  </a:cubicBezTo>
                  <a:cubicBezTo>
                    <a:pt x="10882" y="11064"/>
                    <a:pt x="10913" y="11064"/>
                    <a:pt x="10913" y="11034"/>
                  </a:cubicBezTo>
                  <a:cubicBezTo>
                    <a:pt x="10913" y="10973"/>
                    <a:pt x="10882" y="10943"/>
                    <a:pt x="10913" y="10943"/>
                  </a:cubicBezTo>
                  <a:cubicBezTo>
                    <a:pt x="10943" y="10958"/>
                    <a:pt x="10973" y="10966"/>
                    <a:pt x="10996" y="10966"/>
                  </a:cubicBezTo>
                  <a:cubicBezTo>
                    <a:pt x="11019" y="10966"/>
                    <a:pt x="11034" y="10958"/>
                    <a:pt x="11034" y="10943"/>
                  </a:cubicBezTo>
                  <a:cubicBezTo>
                    <a:pt x="11034" y="10928"/>
                    <a:pt x="11034" y="10920"/>
                    <a:pt x="11038" y="10920"/>
                  </a:cubicBezTo>
                  <a:cubicBezTo>
                    <a:pt x="11042" y="10920"/>
                    <a:pt x="11049" y="10928"/>
                    <a:pt x="11065" y="10943"/>
                  </a:cubicBezTo>
                  <a:cubicBezTo>
                    <a:pt x="11049" y="10928"/>
                    <a:pt x="11049" y="10920"/>
                    <a:pt x="11061" y="10920"/>
                  </a:cubicBezTo>
                  <a:cubicBezTo>
                    <a:pt x="11072" y="10920"/>
                    <a:pt x="11095" y="10928"/>
                    <a:pt x="11125" y="10943"/>
                  </a:cubicBezTo>
                  <a:cubicBezTo>
                    <a:pt x="11125" y="10936"/>
                    <a:pt x="11127" y="10934"/>
                    <a:pt x="11129" y="10934"/>
                  </a:cubicBezTo>
                  <a:cubicBezTo>
                    <a:pt x="11135" y="10934"/>
                    <a:pt x="11146" y="10952"/>
                    <a:pt x="11152" y="10952"/>
                  </a:cubicBezTo>
                  <a:cubicBezTo>
                    <a:pt x="11154" y="10952"/>
                    <a:pt x="11156" y="10949"/>
                    <a:pt x="11156" y="10943"/>
                  </a:cubicBezTo>
                  <a:lnTo>
                    <a:pt x="11186" y="10943"/>
                  </a:lnTo>
                  <a:cubicBezTo>
                    <a:pt x="11165" y="10922"/>
                    <a:pt x="11159" y="10873"/>
                    <a:pt x="11176" y="10873"/>
                  </a:cubicBezTo>
                  <a:cubicBezTo>
                    <a:pt x="11182" y="10873"/>
                    <a:pt x="11191" y="10879"/>
                    <a:pt x="11203" y="10894"/>
                  </a:cubicBezTo>
                  <a:lnTo>
                    <a:pt x="11203" y="10894"/>
                  </a:lnTo>
                  <a:cubicBezTo>
                    <a:pt x="11203" y="10894"/>
                    <a:pt x="11203" y="10894"/>
                    <a:pt x="11203" y="10894"/>
                  </a:cubicBezTo>
                  <a:lnTo>
                    <a:pt x="11203" y="10894"/>
                  </a:lnTo>
                  <a:cubicBezTo>
                    <a:pt x="11203" y="10894"/>
                    <a:pt x="11204" y="10894"/>
                    <a:pt x="11204" y="10894"/>
                  </a:cubicBezTo>
                  <a:lnTo>
                    <a:pt x="11204" y="10894"/>
                  </a:lnTo>
                  <a:cubicBezTo>
                    <a:pt x="11204" y="10894"/>
                    <a:pt x="11203" y="10894"/>
                    <a:pt x="11203" y="10894"/>
                  </a:cubicBezTo>
                  <a:lnTo>
                    <a:pt x="11203" y="10894"/>
                  </a:lnTo>
                  <a:cubicBezTo>
                    <a:pt x="11204" y="10898"/>
                    <a:pt x="11208" y="10904"/>
                    <a:pt x="11217" y="10912"/>
                  </a:cubicBezTo>
                  <a:cubicBezTo>
                    <a:pt x="11217" y="10897"/>
                    <a:pt x="11209" y="10890"/>
                    <a:pt x="11205" y="10890"/>
                  </a:cubicBezTo>
                  <a:cubicBezTo>
                    <a:pt x="11204" y="10890"/>
                    <a:pt x="11203" y="10891"/>
                    <a:pt x="11203" y="10894"/>
                  </a:cubicBezTo>
                  <a:lnTo>
                    <a:pt x="11203" y="10894"/>
                  </a:lnTo>
                  <a:cubicBezTo>
                    <a:pt x="11187" y="10862"/>
                    <a:pt x="11192" y="10821"/>
                    <a:pt x="11217" y="10821"/>
                  </a:cubicBezTo>
                  <a:cubicBezTo>
                    <a:pt x="11172" y="10777"/>
                    <a:pt x="11176" y="10748"/>
                    <a:pt x="11218" y="10748"/>
                  </a:cubicBezTo>
                  <a:cubicBezTo>
                    <a:pt x="11233" y="10748"/>
                    <a:pt x="11253" y="10752"/>
                    <a:pt x="11277" y="10760"/>
                  </a:cubicBezTo>
                  <a:cubicBezTo>
                    <a:pt x="11257" y="10750"/>
                    <a:pt x="11254" y="10747"/>
                    <a:pt x="11258" y="10747"/>
                  </a:cubicBezTo>
                  <a:cubicBezTo>
                    <a:pt x="11267" y="10747"/>
                    <a:pt x="11308" y="10760"/>
                    <a:pt x="11308" y="10760"/>
                  </a:cubicBezTo>
                  <a:cubicBezTo>
                    <a:pt x="11291" y="10710"/>
                    <a:pt x="11284" y="10688"/>
                    <a:pt x="11290" y="10688"/>
                  </a:cubicBezTo>
                  <a:cubicBezTo>
                    <a:pt x="11296" y="10688"/>
                    <a:pt x="11311" y="10703"/>
                    <a:pt x="11338" y="10730"/>
                  </a:cubicBezTo>
                  <a:cubicBezTo>
                    <a:pt x="11315" y="10683"/>
                    <a:pt x="11256" y="10619"/>
                    <a:pt x="11271" y="10619"/>
                  </a:cubicBezTo>
                  <a:cubicBezTo>
                    <a:pt x="11275" y="10619"/>
                    <a:pt x="11287" y="10625"/>
                    <a:pt x="11308" y="10639"/>
                  </a:cubicBezTo>
                  <a:cubicBezTo>
                    <a:pt x="10669" y="9849"/>
                    <a:pt x="9636" y="8937"/>
                    <a:pt x="8846" y="8086"/>
                  </a:cubicBezTo>
                  <a:lnTo>
                    <a:pt x="8937" y="8086"/>
                  </a:lnTo>
                  <a:cubicBezTo>
                    <a:pt x="9469" y="8070"/>
                    <a:pt x="10016" y="8070"/>
                    <a:pt x="10563" y="8070"/>
                  </a:cubicBezTo>
                  <a:cubicBezTo>
                    <a:pt x="11110" y="8070"/>
                    <a:pt x="11657" y="8070"/>
                    <a:pt x="12189" y="8055"/>
                  </a:cubicBezTo>
                  <a:lnTo>
                    <a:pt x="11612" y="8055"/>
                  </a:lnTo>
                  <a:cubicBezTo>
                    <a:pt x="12098" y="8040"/>
                    <a:pt x="12592" y="8040"/>
                    <a:pt x="13086" y="8040"/>
                  </a:cubicBezTo>
                  <a:cubicBezTo>
                    <a:pt x="13580" y="8040"/>
                    <a:pt x="14074" y="8040"/>
                    <a:pt x="14560" y="8025"/>
                  </a:cubicBezTo>
                  <a:cubicBezTo>
                    <a:pt x="14712" y="7994"/>
                    <a:pt x="14925" y="7994"/>
                    <a:pt x="15016" y="7934"/>
                  </a:cubicBezTo>
                  <a:lnTo>
                    <a:pt x="15077" y="7934"/>
                  </a:lnTo>
                  <a:cubicBezTo>
                    <a:pt x="15016" y="7934"/>
                    <a:pt x="15077" y="7903"/>
                    <a:pt x="14986" y="7903"/>
                  </a:cubicBezTo>
                  <a:lnTo>
                    <a:pt x="14955" y="7903"/>
                  </a:lnTo>
                  <a:cubicBezTo>
                    <a:pt x="14753" y="7903"/>
                    <a:pt x="14888" y="7890"/>
                    <a:pt x="15036" y="7890"/>
                  </a:cubicBezTo>
                  <a:cubicBezTo>
                    <a:pt x="15111" y="7890"/>
                    <a:pt x="15188" y="7893"/>
                    <a:pt x="15229" y="7903"/>
                  </a:cubicBezTo>
                  <a:lnTo>
                    <a:pt x="15472" y="7903"/>
                  </a:lnTo>
                  <a:cubicBezTo>
                    <a:pt x="15563" y="7903"/>
                    <a:pt x="15290" y="7873"/>
                    <a:pt x="15442" y="7873"/>
                  </a:cubicBezTo>
                  <a:cubicBezTo>
                    <a:pt x="15381" y="7873"/>
                    <a:pt x="15290" y="7873"/>
                    <a:pt x="15259" y="7842"/>
                  </a:cubicBezTo>
                  <a:cubicBezTo>
                    <a:pt x="15229" y="7842"/>
                    <a:pt x="15290" y="7842"/>
                    <a:pt x="15259" y="7782"/>
                  </a:cubicBezTo>
                  <a:cubicBezTo>
                    <a:pt x="14986" y="7751"/>
                    <a:pt x="15290" y="7721"/>
                    <a:pt x="15411" y="7690"/>
                  </a:cubicBezTo>
                  <a:cubicBezTo>
                    <a:pt x="15411" y="7690"/>
                    <a:pt x="15411" y="7630"/>
                    <a:pt x="15442" y="7630"/>
                  </a:cubicBezTo>
                  <a:cubicBezTo>
                    <a:pt x="15472" y="7599"/>
                    <a:pt x="15472" y="7599"/>
                    <a:pt x="15563" y="7569"/>
                  </a:cubicBezTo>
                  <a:cubicBezTo>
                    <a:pt x="15459" y="7543"/>
                    <a:pt x="15287" y="7539"/>
                    <a:pt x="15202" y="7500"/>
                  </a:cubicBezTo>
                  <a:lnTo>
                    <a:pt x="15202" y="7500"/>
                  </a:lnTo>
                  <a:cubicBezTo>
                    <a:pt x="14675" y="7471"/>
                    <a:pt x="14138" y="7462"/>
                    <a:pt x="13599" y="7462"/>
                  </a:cubicBezTo>
                  <a:cubicBezTo>
                    <a:pt x="12873" y="7462"/>
                    <a:pt x="12144" y="7478"/>
                    <a:pt x="11429" y="7478"/>
                  </a:cubicBezTo>
                  <a:lnTo>
                    <a:pt x="11125" y="7478"/>
                  </a:lnTo>
                  <a:cubicBezTo>
                    <a:pt x="10366" y="7478"/>
                    <a:pt x="9636" y="7478"/>
                    <a:pt x="8876" y="7538"/>
                  </a:cubicBezTo>
                  <a:lnTo>
                    <a:pt x="11460" y="4924"/>
                  </a:lnTo>
                  <a:cubicBezTo>
                    <a:pt x="11429" y="4924"/>
                    <a:pt x="11460" y="4894"/>
                    <a:pt x="11460" y="4894"/>
                  </a:cubicBezTo>
                  <a:cubicBezTo>
                    <a:pt x="11460" y="4884"/>
                    <a:pt x="11450" y="4881"/>
                    <a:pt x="11435" y="4881"/>
                  </a:cubicBezTo>
                  <a:cubicBezTo>
                    <a:pt x="11406" y="4881"/>
                    <a:pt x="11358" y="4894"/>
                    <a:pt x="11338" y="4894"/>
                  </a:cubicBezTo>
                  <a:cubicBezTo>
                    <a:pt x="11328" y="4904"/>
                    <a:pt x="11321" y="4908"/>
                    <a:pt x="11316" y="4908"/>
                  </a:cubicBezTo>
                  <a:cubicBezTo>
                    <a:pt x="11304" y="4908"/>
                    <a:pt x="11298" y="4894"/>
                    <a:pt x="11277" y="4894"/>
                  </a:cubicBezTo>
                  <a:cubicBezTo>
                    <a:pt x="11237" y="4894"/>
                    <a:pt x="11210" y="4908"/>
                    <a:pt x="11196" y="4908"/>
                  </a:cubicBezTo>
                  <a:cubicBezTo>
                    <a:pt x="11190" y="4908"/>
                    <a:pt x="11186" y="4904"/>
                    <a:pt x="11186" y="4894"/>
                  </a:cubicBezTo>
                  <a:cubicBezTo>
                    <a:pt x="11217" y="4864"/>
                    <a:pt x="11217" y="4772"/>
                    <a:pt x="11186" y="4772"/>
                  </a:cubicBezTo>
                  <a:cubicBezTo>
                    <a:pt x="11156" y="4772"/>
                    <a:pt x="11156" y="4772"/>
                    <a:pt x="11186" y="4742"/>
                  </a:cubicBezTo>
                  <a:lnTo>
                    <a:pt x="11186" y="4742"/>
                  </a:lnTo>
                  <a:cubicBezTo>
                    <a:pt x="11177" y="4751"/>
                    <a:pt x="11171" y="4755"/>
                    <a:pt x="11167" y="4755"/>
                  </a:cubicBezTo>
                  <a:cubicBezTo>
                    <a:pt x="11158" y="4755"/>
                    <a:pt x="11165" y="4733"/>
                    <a:pt x="11186" y="4712"/>
                  </a:cubicBezTo>
                  <a:cubicBezTo>
                    <a:pt x="11156" y="4712"/>
                    <a:pt x="11217" y="4681"/>
                    <a:pt x="11186" y="4681"/>
                  </a:cubicBezTo>
                  <a:lnTo>
                    <a:pt x="11186" y="4621"/>
                  </a:lnTo>
                  <a:cubicBezTo>
                    <a:pt x="11173" y="4648"/>
                    <a:pt x="11147" y="4663"/>
                    <a:pt x="11130" y="4663"/>
                  </a:cubicBezTo>
                  <a:cubicBezTo>
                    <a:pt x="11111" y="4663"/>
                    <a:pt x="11106" y="4640"/>
                    <a:pt x="11156" y="4590"/>
                  </a:cubicBezTo>
                  <a:cubicBezTo>
                    <a:pt x="11136" y="4590"/>
                    <a:pt x="11129" y="4604"/>
                    <a:pt x="11136" y="4604"/>
                  </a:cubicBezTo>
                  <a:cubicBezTo>
                    <a:pt x="11136" y="4604"/>
                    <a:pt x="11137" y="4604"/>
                    <a:pt x="11137" y="4603"/>
                  </a:cubicBezTo>
                  <a:lnTo>
                    <a:pt x="11137" y="4603"/>
                  </a:lnTo>
                  <a:cubicBezTo>
                    <a:pt x="11125" y="4610"/>
                    <a:pt x="11111" y="4613"/>
                    <a:pt x="11099" y="4613"/>
                  </a:cubicBezTo>
                  <a:cubicBezTo>
                    <a:pt x="11080" y="4613"/>
                    <a:pt x="11065" y="4605"/>
                    <a:pt x="11065" y="4590"/>
                  </a:cubicBezTo>
                  <a:cubicBezTo>
                    <a:pt x="11042" y="4624"/>
                    <a:pt x="11024" y="4637"/>
                    <a:pt x="11011" y="4637"/>
                  </a:cubicBezTo>
                  <a:cubicBezTo>
                    <a:pt x="10990" y="4637"/>
                    <a:pt x="10985" y="4598"/>
                    <a:pt x="11004" y="4560"/>
                  </a:cubicBezTo>
                  <a:lnTo>
                    <a:pt x="11004" y="4560"/>
                  </a:lnTo>
                  <a:cubicBezTo>
                    <a:pt x="10998" y="4566"/>
                    <a:pt x="10994" y="4568"/>
                    <a:pt x="10992" y="4568"/>
                  </a:cubicBezTo>
                  <a:cubicBezTo>
                    <a:pt x="10984" y="4568"/>
                    <a:pt x="11004" y="4529"/>
                    <a:pt x="11004" y="4529"/>
                  </a:cubicBezTo>
                  <a:lnTo>
                    <a:pt x="11004" y="4529"/>
                  </a:lnTo>
                  <a:cubicBezTo>
                    <a:pt x="10970" y="4540"/>
                    <a:pt x="10949" y="4547"/>
                    <a:pt x="10939" y="4547"/>
                  </a:cubicBezTo>
                  <a:cubicBezTo>
                    <a:pt x="10921" y="4547"/>
                    <a:pt x="10935" y="4526"/>
                    <a:pt x="10973" y="4469"/>
                  </a:cubicBezTo>
                  <a:lnTo>
                    <a:pt x="10973" y="4469"/>
                  </a:lnTo>
                  <a:cubicBezTo>
                    <a:pt x="10930" y="4512"/>
                    <a:pt x="10872" y="4554"/>
                    <a:pt x="10863" y="4554"/>
                  </a:cubicBezTo>
                  <a:cubicBezTo>
                    <a:pt x="10860" y="4554"/>
                    <a:pt x="10864" y="4547"/>
                    <a:pt x="10882" y="4529"/>
                  </a:cubicBezTo>
                  <a:lnTo>
                    <a:pt x="10882" y="4529"/>
                  </a:lnTo>
                  <a:cubicBezTo>
                    <a:pt x="10092" y="5168"/>
                    <a:pt x="9180" y="6201"/>
                    <a:pt x="8329" y="6991"/>
                  </a:cubicBezTo>
                  <a:lnTo>
                    <a:pt x="8329" y="6870"/>
                  </a:lnTo>
                  <a:cubicBezTo>
                    <a:pt x="8299" y="5806"/>
                    <a:pt x="8329" y="4712"/>
                    <a:pt x="8299" y="3648"/>
                  </a:cubicBezTo>
                  <a:lnTo>
                    <a:pt x="8299" y="4225"/>
                  </a:lnTo>
                  <a:cubicBezTo>
                    <a:pt x="8268" y="3222"/>
                    <a:pt x="8299" y="2250"/>
                    <a:pt x="8268" y="1247"/>
                  </a:cubicBezTo>
                  <a:cubicBezTo>
                    <a:pt x="8207" y="1095"/>
                    <a:pt x="8207" y="912"/>
                    <a:pt x="8177" y="791"/>
                  </a:cubicBezTo>
                  <a:lnTo>
                    <a:pt x="8177" y="760"/>
                  </a:lnTo>
                  <a:cubicBezTo>
                    <a:pt x="8177" y="791"/>
                    <a:pt x="8147" y="760"/>
                    <a:pt x="8147" y="821"/>
                  </a:cubicBezTo>
                  <a:lnTo>
                    <a:pt x="8147" y="882"/>
                  </a:lnTo>
                  <a:cubicBezTo>
                    <a:pt x="8147" y="955"/>
                    <a:pt x="8145" y="985"/>
                    <a:pt x="8143" y="985"/>
                  </a:cubicBezTo>
                  <a:cubicBezTo>
                    <a:pt x="8135" y="985"/>
                    <a:pt x="8124" y="700"/>
                    <a:pt x="8147" y="608"/>
                  </a:cubicBezTo>
                  <a:lnTo>
                    <a:pt x="8147" y="578"/>
                  </a:lnTo>
                  <a:lnTo>
                    <a:pt x="8147" y="487"/>
                  </a:lnTo>
                  <a:lnTo>
                    <a:pt x="8147" y="335"/>
                  </a:lnTo>
                  <a:cubicBezTo>
                    <a:pt x="8147" y="328"/>
                    <a:pt x="8146" y="325"/>
                    <a:pt x="8146" y="325"/>
                  </a:cubicBezTo>
                  <a:cubicBezTo>
                    <a:pt x="8142" y="325"/>
                    <a:pt x="8128" y="416"/>
                    <a:pt x="8121" y="416"/>
                  </a:cubicBezTo>
                  <a:cubicBezTo>
                    <a:pt x="8118" y="416"/>
                    <a:pt x="8116" y="402"/>
                    <a:pt x="8116" y="365"/>
                  </a:cubicBezTo>
                  <a:cubicBezTo>
                    <a:pt x="8116" y="456"/>
                    <a:pt x="8116" y="517"/>
                    <a:pt x="8055" y="578"/>
                  </a:cubicBezTo>
                  <a:cubicBezTo>
                    <a:pt x="8055" y="582"/>
                    <a:pt x="8055" y="584"/>
                    <a:pt x="8055" y="584"/>
                  </a:cubicBezTo>
                  <a:cubicBezTo>
                    <a:pt x="8055" y="584"/>
                    <a:pt x="8053" y="556"/>
                    <a:pt x="8043" y="556"/>
                  </a:cubicBezTo>
                  <a:cubicBezTo>
                    <a:pt x="8039" y="556"/>
                    <a:pt x="8033" y="562"/>
                    <a:pt x="8025" y="578"/>
                  </a:cubicBezTo>
                  <a:cubicBezTo>
                    <a:pt x="8017" y="645"/>
                    <a:pt x="8008" y="670"/>
                    <a:pt x="7999" y="670"/>
                  </a:cubicBezTo>
                  <a:cubicBezTo>
                    <a:pt x="7976" y="670"/>
                    <a:pt x="7948" y="492"/>
                    <a:pt x="7903" y="426"/>
                  </a:cubicBezTo>
                  <a:cubicBezTo>
                    <a:pt x="7903" y="426"/>
                    <a:pt x="7873" y="426"/>
                    <a:pt x="7873" y="365"/>
                  </a:cubicBezTo>
                  <a:cubicBezTo>
                    <a:pt x="7843" y="335"/>
                    <a:pt x="7843" y="335"/>
                    <a:pt x="7812" y="274"/>
                  </a:cubicBezTo>
                  <a:cubicBezTo>
                    <a:pt x="7752" y="365"/>
                    <a:pt x="7752" y="608"/>
                    <a:pt x="7721" y="639"/>
                  </a:cubicBezTo>
                  <a:cubicBezTo>
                    <a:pt x="7721" y="608"/>
                    <a:pt x="7721" y="487"/>
                    <a:pt x="7691" y="426"/>
                  </a:cubicBezTo>
                  <a:cubicBezTo>
                    <a:pt x="7688" y="428"/>
                    <a:pt x="7686" y="429"/>
                    <a:pt x="7684" y="429"/>
                  </a:cubicBezTo>
                  <a:cubicBezTo>
                    <a:pt x="7660" y="429"/>
                    <a:pt x="7656" y="269"/>
                    <a:pt x="7600" y="213"/>
                  </a:cubicBezTo>
                  <a:cubicBezTo>
                    <a:pt x="7569" y="213"/>
                    <a:pt x="7569" y="31"/>
                    <a:pt x="753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29" name="Google Shape;229;g320c83ea44d_0_538"/>
            <p:cNvSpPr/>
            <p:nvPr/>
          </p:nvSpPr>
          <p:spPr>
            <a:xfrm>
              <a:off x="1400175" y="381000"/>
              <a:ext cx="393650" cy="390150"/>
            </a:xfrm>
            <a:custGeom>
              <a:avLst/>
              <a:gdLst/>
              <a:ahLst/>
              <a:cxnLst/>
              <a:rect l="l" t="t" r="r" b="b"/>
              <a:pathLst>
                <a:path w="15746" h="15606" extrusionOk="0">
                  <a:moveTo>
                    <a:pt x="4902" y="4446"/>
                  </a:moveTo>
                  <a:cubicBezTo>
                    <a:pt x="4894" y="4446"/>
                    <a:pt x="4894" y="4453"/>
                    <a:pt x="4925" y="4469"/>
                  </a:cubicBezTo>
                  <a:cubicBezTo>
                    <a:pt x="4925" y="4453"/>
                    <a:pt x="4910" y="4446"/>
                    <a:pt x="4902" y="4446"/>
                  </a:cubicBezTo>
                  <a:close/>
                  <a:moveTo>
                    <a:pt x="11156" y="4590"/>
                  </a:moveTo>
                  <a:cubicBezTo>
                    <a:pt x="11147" y="4599"/>
                    <a:pt x="11141" y="4602"/>
                    <a:pt x="11137" y="4603"/>
                  </a:cubicBezTo>
                  <a:lnTo>
                    <a:pt x="11137" y="4603"/>
                  </a:lnTo>
                  <a:cubicBezTo>
                    <a:pt x="11144" y="4600"/>
                    <a:pt x="11150" y="4595"/>
                    <a:pt x="11156" y="4590"/>
                  </a:cubicBezTo>
                  <a:close/>
                  <a:moveTo>
                    <a:pt x="4910" y="4464"/>
                  </a:moveTo>
                  <a:cubicBezTo>
                    <a:pt x="4886" y="4464"/>
                    <a:pt x="4936" y="4534"/>
                    <a:pt x="4931" y="4534"/>
                  </a:cubicBezTo>
                  <a:cubicBezTo>
                    <a:pt x="4930" y="4534"/>
                    <a:pt x="4928" y="4533"/>
                    <a:pt x="4925" y="4529"/>
                  </a:cubicBezTo>
                  <a:lnTo>
                    <a:pt x="4925" y="4529"/>
                  </a:lnTo>
                  <a:cubicBezTo>
                    <a:pt x="4955" y="4560"/>
                    <a:pt x="4955" y="4590"/>
                    <a:pt x="4985" y="4621"/>
                  </a:cubicBezTo>
                  <a:cubicBezTo>
                    <a:pt x="4985" y="4640"/>
                    <a:pt x="4997" y="4664"/>
                    <a:pt x="5014" y="4688"/>
                  </a:cubicBezTo>
                  <a:lnTo>
                    <a:pt x="5014" y="4688"/>
                  </a:lnTo>
                  <a:cubicBezTo>
                    <a:pt x="5014" y="4678"/>
                    <a:pt x="5009" y="4663"/>
                    <a:pt x="4998" y="4642"/>
                  </a:cubicBezTo>
                  <a:lnTo>
                    <a:pt x="4998" y="4642"/>
                  </a:lnTo>
                  <a:cubicBezTo>
                    <a:pt x="4999" y="4645"/>
                    <a:pt x="4999" y="4647"/>
                    <a:pt x="4999" y="4647"/>
                  </a:cubicBezTo>
                  <a:cubicBezTo>
                    <a:pt x="4999" y="4647"/>
                    <a:pt x="4995" y="4639"/>
                    <a:pt x="4985" y="4621"/>
                  </a:cubicBezTo>
                  <a:lnTo>
                    <a:pt x="4985" y="4621"/>
                  </a:lnTo>
                  <a:cubicBezTo>
                    <a:pt x="4990" y="4628"/>
                    <a:pt x="4994" y="4636"/>
                    <a:pt x="4998" y="4642"/>
                  </a:cubicBezTo>
                  <a:lnTo>
                    <a:pt x="4998" y="4642"/>
                  </a:lnTo>
                  <a:cubicBezTo>
                    <a:pt x="4995" y="4633"/>
                    <a:pt x="4985" y="4607"/>
                    <a:pt x="4985" y="4590"/>
                  </a:cubicBezTo>
                  <a:lnTo>
                    <a:pt x="4955" y="4560"/>
                  </a:lnTo>
                  <a:cubicBezTo>
                    <a:pt x="4955" y="4529"/>
                    <a:pt x="4925" y="4529"/>
                    <a:pt x="4925" y="4469"/>
                  </a:cubicBezTo>
                  <a:cubicBezTo>
                    <a:pt x="4918" y="4465"/>
                    <a:pt x="4913" y="4464"/>
                    <a:pt x="4910" y="4464"/>
                  </a:cubicBezTo>
                  <a:close/>
                  <a:moveTo>
                    <a:pt x="6293" y="6687"/>
                  </a:moveTo>
                  <a:lnTo>
                    <a:pt x="6293" y="6687"/>
                  </a:lnTo>
                  <a:lnTo>
                    <a:pt x="6293" y="6687"/>
                  </a:lnTo>
                  <a:cubicBezTo>
                    <a:pt x="6296" y="6690"/>
                    <a:pt x="6297" y="6692"/>
                    <a:pt x="6298" y="6692"/>
                  </a:cubicBezTo>
                  <a:lnTo>
                    <a:pt x="6298" y="6692"/>
                  </a:lnTo>
                  <a:cubicBezTo>
                    <a:pt x="6296" y="6691"/>
                    <a:pt x="6294" y="6689"/>
                    <a:pt x="6293" y="6687"/>
                  </a:cubicBezTo>
                  <a:close/>
                  <a:moveTo>
                    <a:pt x="15594" y="7387"/>
                  </a:moveTo>
                  <a:cubicBezTo>
                    <a:pt x="15563" y="7417"/>
                    <a:pt x="15381" y="7417"/>
                    <a:pt x="15411" y="7447"/>
                  </a:cubicBezTo>
                  <a:cubicBezTo>
                    <a:pt x="15320" y="7478"/>
                    <a:pt x="15229" y="7478"/>
                    <a:pt x="15168" y="7478"/>
                  </a:cubicBezTo>
                  <a:cubicBezTo>
                    <a:pt x="15177" y="7486"/>
                    <a:pt x="15188" y="7494"/>
                    <a:pt x="15202" y="7500"/>
                  </a:cubicBezTo>
                  <a:lnTo>
                    <a:pt x="15202" y="7500"/>
                  </a:lnTo>
                  <a:cubicBezTo>
                    <a:pt x="15348" y="7508"/>
                    <a:pt x="15493" y="7518"/>
                    <a:pt x="15636" y="7529"/>
                  </a:cubicBezTo>
                  <a:lnTo>
                    <a:pt x="15636" y="7529"/>
                  </a:lnTo>
                  <a:cubicBezTo>
                    <a:pt x="15604" y="7505"/>
                    <a:pt x="15581" y="7461"/>
                    <a:pt x="15594" y="7387"/>
                  </a:cubicBezTo>
                  <a:close/>
                  <a:moveTo>
                    <a:pt x="15636" y="7529"/>
                  </a:moveTo>
                  <a:cubicBezTo>
                    <a:pt x="15660" y="7547"/>
                    <a:pt x="15687" y="7554"/>
                    <a:pt x="15709" y="7554"/>
                  </a:cubicBezTo>
                  <a:cubicBezTo>
                    <a:pt x="15730" y="7554"/>
                    <a:pt x="15746" y="7547"/>
                    <a:pt x="15746" y="7538"/>
                  </a:cubicBezTo>
                  <a:cubicBezTo>
                    <a:pt x="15709" y="7535"/>
                    <a:pt x="15673" y="7532"/>
                    <a:pt x="15636" y="7529"/>
                  </a:cubicBezTo>
                  <a:close/>
                  <a:moveTo>
                    <a:pt x="1233" y="7555"/>
                  </a:moveTo>
                  <a:cubicBezTo>
                    <a:pt x="1240" y="7555"/>
                    <a:pt x="1247" y="7559"/>
                    <a:pt x="1247" y="7569"/>
                  </a:cubicBezTo>
                  <a:cubicBezTo>
                    <a:pt x="1206" y="7569"/>
                    <a:pt x="1220" y="7555"/>
                    <a:pt x="1233" y="7555"/>
                  </a:cubicBezTo>
                  <a:close/>
                  <a:moveTo>
                    <a:pt x="4836" y="10658"/>
                  </a:moveTo>
                  <a:cubicBezTo>
                    <a:pt x="4827" y="10660"/>
                    <a:pt x="4816" y="10664"/>
                    <a:pt x="4803" y="10669"/>
                  </a:cubicBezTo>
                  <a:cubicBezTo>
                    <a:pt x="4812" y="10669"/>
                    <a:pt x="4823" y="10665"/>
                    <a:pt x="4836" y="10658"/>
                  </a:cubicBezTo>
                  <a:close/>
                  <a:moveTo>
                    <a:pt x="4816" y="10656"/>
                  </a:moveTo>
                  <a:cubicBezTo>
                    <a:pt x="4813" y="10656"/>
                    <a:pt x="4793" y="10669"/>
                    <a:pt x="4773" y="10669"/>
                  </a:cubicBezTo>
                  <a:lnTo>
                    <a:pt x="4712" y="10730"/>
                  </a:lnTo>
                  <a:cubicBezTo>
                    <a:pt x="4682" y="10730"/>
                    <a:pt x="4682" y="10760"/>
                    <a:pt x="4651" y="10760"/>
                  </a:cubicBezTo>
                  <a:cubicBezTo>
                    <a:pt x="4631" y="10760"/>
                    <a:pt x="4624" y="10774"/>
                    <a:pt x="4631" y="10774"/>
                  </a:cubicBezTo>
                  <a:cubicBezTo>
                    <a:pt x="4634" y="10774"/>
                    <a:pt x="4641" y="10771"/>
                    <a:pt x="4651" y="10760"/>
                  </a:cubicBezTo>
                  <a:lnTo>
                    <a:pt x="4651" y="10760"/>
                  </a:lnTo>
                  <a:cubicBezTo>
                    <a:pt x="4645" y="10767"/>
                    <a:pt x="4644" y="10769"/>
                    <a:pt x="4646" y="10769"/>
                  </a:cubicBezTo>
                  <a:cubicBezTo>
                    <a:pt x="4652" y="10769"/>
                    <a:pt x="4681" y="10752"/>
                    <a:pt x="4687" y="10752"/>
                  </a:cubicBezTo>
                  <a:cubicBezTo>
                    <a:pt x="4689" y="10752"/>
                    <a:pt x="4688" y="10754"/>
                    <a:pt x="4682" y="10760"/>
                  </a:cubicBezTo>
                  <a:cubicBezTo>
                    <a:pt x="4712" y="10730"/>
                    <a:pt x="4773" y="10730"/>
                    <a:pt x="4803" y="10669"/>
                  </a:cubicBezTo>
                  <a:cubicBezTo>
                    <a:pt x="4813" y="10659"/>
                    <a:pt x="4817" y="10656"/>
                    <a:pt x="4816" y="10656"/>
                  </a:cubicBezTo>
                  <a:close/>
                  <a:moveTo>
                    <a:pt x="7539" y="0"/>
                  </a:moveTo>
                  <a:cubicBezTo>
                    <a:pt x="7417" y="1399"/>
                    <a:pt x="7508" y="2918"/>
                    <a:pt x="7508" y="4377"/>
                  </a:cubicBezTo>
                  <a:lnTo>
                    <a:pt x="7508" y="4408"/>
                  </a:lnTo>
                  <a:lnTo>
                    <a:pt x="7508" y="4529"/>
                  </a:lnTo>
                  <a:lnTo>
                    <a:pt x="7508" y="4681"/>
                  </a:lnTo>
                  <a:cubicBezTo>
                    <a:pt x="7508" y="5380"/>
                    <a:pt x="7508" y="6140"/>
                    <a:pt x="7539" y="6870"/>
                  </a:cubicBezTo>
                  <a:lnTo>
                    <a:pt x="6384" y="5745"/>
                  </a:lnTo>
                  <a:lnTo>
                    <a:pt x="6384" y="5745"/>
                  </a:lnTo>
                  <a:cubicBezTo>
                    <a:pt x="6469" y="5840"/>
                    <a:pt x="6505" y="5880"/>
                    <a:pt x="6503" y="5880"/>
                  </a:cubicBezTo>
                  <a:cubicBezTo>
                    <a:pt x="6496" y="5880"/>
                    <a:pt x="5394" y="4698"/>
                    <a:pt x="5137" y="4621"/>
                  </a:cubicBezTo>
                  <a:lnTo>
                    <a:pt x="5107" y="4621"/>
                  </a:lnTo>
                  <a:cubicBezTo>
                    <a:pt x="5107" y="4681"/>
                    <a:pt x="5077" y="4681"/>
                    <a:pt x="5107" y="4712"/>
                  </a:cubicBezTo>
                  <a:lnTo>
                    <a:pt x="5107" y="4742"/>
                  </a:lnTo>
                  <a:cubicBezTo>
                    <a:pt x="5141" y="4784"/>
                    <a:pt x="5146" y="4800"/>
                    <a:pt x="5137" y="4800"/>
                  </a:cubicBezTo>
                  <a:cubicBezTo>
                    <a:pt x="5120" y="4800"/>
                    <a:pt x="5053" y="4745"/>
                    <a:pt x="5014" y="4688"/>
                  </a:cubicBezTo>
                  <a:lnTo>
                    <a:pt x="5014" y="4688"/>
                  </a:lnTo>
                  <a:cubicBezTo>
                    <a:pt x="5014" y="4703"/>
                    <a:pt x="5004" y="4708"/>
                    <a:pt x="4988" y="4708"/>
                  </a:cubicBezTo>
                  <a:cubicBezTo>
                    <a:pt x="4951" y="4708"/>
                    <a:pt x="4883" y="4681"/>
                    <a:pt x="4834" y="4681"/>
                  </a:cubicBezTo>
                  <a:lnTo>
                    <a:pt x="4682" y="4681"/>
                  </a:lnTo>
                  <a:cubicBezTo>
                    <a:pt x="4712" y="4742"/>
                    <a:pt x="4803" y="4864"/>
                    <a:pt x="4803" y="4864"/>
                  </a:cubicBezTo>
                  <a:cubicBezTo>
                    <a:pt x="4773" y="4864"/>
                    <a:pt x="4712" y="4772"/>
                    <a:pt x="4682" y="4772"/>
                  </a:cubicBezTo>
                  <a:cubicBezTo>
                    <a:pt x="4682" y="4788"/>
                    <a:pt x="4678" y="4793"/>
                    <a:pt x="4671" y="4793"/>
                  </a:cubicBezTo>
                  <a:cubicBezTo>
                    <a:pt x="4649" y="4793"/>
                    <a:pt x="4598" y="4742"/>
                    <a:pt x="4530" y="4742"/>
                  </a:cubicBezTo>
                  <a:cubicBezTo>
                    <a:pt x="4530" y="4748"/>
                    <a:pt x="4525" y="4751"/>
                    <a:pt x="4517" y="4751"/>
                  </a:cubicBezTo>
                  <a:cubicBezTo>
                    <a:pt x="4485" y="4751"/>
                    <a:pt x="4402" y="4712"/>
                    <a:pt x="4378" y="4712"/>
                  </a:cubicBezTo>
                  <a:cubicBezTo>
                    <a:pt x="4864" y="5350"/>
                    <a:pt x="5563" y="5958"/>
                    <a:pt x="6171" y="6566"/>
                  </a:cubicBezTo>
                  <a:cubicBezTo>
                    <a:pt x="6201" y="6566"/>
                    <a:pt x="6201" y="6596"/>
                    <a:pt x="6201" y="6596"/>
                  </a:cubicBezTo>
                  <a:cubicBezTo>
                    <a:pt x="6228" y="6596"/>
                    <a:pt x="6303" y="6692"/>
                    <a:pt x="6298" y="6692"/>
                  </a:cubicBezTo>
                  <a:cubicBezTo>
                    <a:pt x="6298" y="6692"/>
                    <a:pt x="6298" y="6692"/>
                    <a:pt x="6298" y="6692"/>
                  </a:cubicBezTo>
                  <a:lnTo>
                    <a:pt x="6298" y="6692"/>
                  </a:lnTo>
                  <a:cubicBezTo>
                    <a:pt x="6510" y="6874"/>
                    <a:pt x="6750" y="7115"/>
                    <a:pt x="6961" y="7326"/>
                  </a:cubicBezTo>
                  <a:cubicBezTo>
                    <a:pt x="6201" y="7336"/>
                    <a:pt x="5445" y="7339"/>
                    <a:pt x="4689" y="7339"/>
                  </a:cubicBezTo>
                  <a:cubicBezTo>
                    <a:pt x="3179" y="7339"/>
                    <a:pt x="1672" y="7326"/>
                    <a:pt x="153" y="7326"/>
                  </a:cubicBezTo>
                  <a:cubicBezTo>
                    <a:pt x="183" y="7341"/>
                    <a:pt x="168" y="7341"/>
                    <a:pt x="145" y="7341"/>
                  </a:cubicBezTo>
                  <a:cubicBezTo>
                    <a:pt x="122" y="7341"/>
                    <a:pt x="92" y="7341"/>
                    <a:pt x="92" y="7356"/>
                  </a:cubicBezTo>
                  <a:cubicBezTo>
                    <a:pt x="122" y="7356"/>
                    <a:pt x="92" y="7356"/>
                    <a:pt x="92" y="7417"/>
                  </a:cubicBezTo>
                  <a:cubicBezTo>
                    <a:pt x="1" y="7417"/>
                    <a:pt x="213" y="7447"/>
                    <a:pt x="244" y="7478"/>
                  </a:cubicBezTo>
                  <a:lnTo>
                    <a:pt x="213" y="7478"/>
                  </a:lnTo>
                  <a:cubicBezTo>
                    <a:pt x="274" y="7478"/>
                    <a:pt x="244" y="7508"/>
                    <a:pt x="274" y="7508"/>
                  </a:cubicBezTo>
                  <a:cubicBezTo>
                    <a:pt x="305" y="7508"/>
                    <a:pt x="396" y="7508"/>
                    <a:pt x="365" y="7569"/>
                  </a:cubicBezTo>
                  <a:cubicBezTo>
                    <a:pt x="396" y="7569"/>
                    <a:pt x="396" y="7569"/>
                    <a:pt x="365" y="7599"/>
                  </a:cubicBezTo>
                  <a:lnTo>
                    <a:pt x="396" y="7599"/>
                  </a:lnTo>
                  <a:cubicBezTo>
                    <a:pt x="365" y="7599"/>
                    <a:pt x="213" y="7660"/>
                    <a:pt x="244" y="7660"/>
                  </a:cubicBezTo>
                  <a:lnTo>
                    <a:pt x="213" y="7660"/>
                  </a:lnTo>
                  <a:cubicBezTo>
                    <a:pt x="244" y="7660"/>
                    <a:pt x="213" y="7721"/>
                    <a:pt x="153" y="7721"/>
                  </a:cubicBezTo>
                  <a:cubicBezTo>
                    <a:pt x="274" y="7721"/>
                    <a:pt x="244" y="7751"/>
                    <a:pt x="153" y="7751"/>
                  </a:cubicBezTo>
                  <a:lnTo>
                    <a:pt x="213" y="7751"/>
                  </a:lnTo>
                  <a:cubicBezTo>
                    <a:pt x="244" y="7751"/>
                    <a:pt x="122" y="7751"/>
                    <a:pt x="153" y="7782"/>
                  </a:cubicBezTo>
                  <a:lnTo>
                    <a:pt x="122" y="7782"/>
                  </a:lnTo>
                  <a:cubicBezTo>
                    <a:pt x="213" y="7782"/>
                    <a:pt x="274" y="7842"/>
                    <a:pt x="153" y="7842"/>
                  </a:cubicBezTo>
                  <a:cubicBezTo>
                    <a:pt x="244" y="7842"/>
                    <a:pt x="244" y="7873"/>
                    <a:pt x="153" y="7873"/>
                  </a:cubicBezTo>
                  <a:cubicBezTo>
                    <a:pt x="213" y="7873"/>
                    <a:pt x="305" y="7903"/>
                    <a:pt x="244" y="7903"/>
                  </a:cubicBezTo>
                  <a:cubicBezTo>
                    <a:pt x="396" y="7903"/>
                    <a:pt x="426" y="7994"/>
                    <a:pt x="274" y="7994"/>
                  </a:cubicBezTo>
                  <a:cubicBezTo>
                    <a:pt x="365" y="7994"/>
                    <a:pt x="244" y="8025"/>
                    <a:pt x="213" y="8025"/>
                  </a:cubicBezTo>
                  <a:cubicBezTo>
                    <a:pt x="457" y="8025"/>
                    <a:pt x="122" y="8055"/>
                    <a:pt x="274" y="8055"/>
                  </a:cubicBezTo>
                  <a:cubicBezTo>
                    <a:pt x="305" y="8055"/>
                    <a:pt x="517" y="8086"/>
                    <a:pt x="365" y="8086"/>
                  </a:cubicBezTo>
                  <a:cubicBezTo>
                    <a:pt x="1368" y="8146"/>
                    <a:pt x="2485" y="8162"/>
                    <a:pt x="3621" y="8162"/>
                  </a:cubicBezTo>
                  <a:cubicBezTo>
                    <a:pt x="4758" y="8162"/>
                    <a:pt x="5913" y="8146"/>
                    <a:pt x="6992" y="8146"/>
                  </a:cubicBezTo>
                  <a:cubicBezTo>
                    <a:pt x="6627" y="8511"/>
                    <a:pt x="6232" y="8906"/>
                    <a:pt x="5897" y="9271"/>
                  </a:cubicBezTo>
                  <a:cubicBezTo>
                    <a:pt x="5987" y="9194"/>
                    <a:pt x="6028" y="9161"/>
                    <a:pt x="6032" y="9161"/>
                  </a:cubicBezTo>
                  <a:lnTo>
                    <a:pt x="6032" y="9161"/>
                  </a:lnTo>
                  <a:cubicBezTo>
                    <a:pt x="6054" y="9161"/>
                    <a:pt x="4855" y="10258"/>
                    <a:pt x="4803" y="10517"/>
                  </a:cubicBezTo>
                  <a:lnTo>
                    <a:pt x="4803" y="10578"/>
                  </a:lnTo>
                  <a:cubicBezTo>
                    <a:pt x="4823" y="10578"/>
                    <a:pt x="4830" y="10592"/>
                    <a:pt x="4841" y="10592"/>
                  </a:cubicBezTo>
                  <a:cubicBezTo>
                    <a:pt x="4847" y="10592"/>
                    <a:pt x="4854" y="10588"/>
                    <a:pt x="4864" y="10578"/>
                  </a:cubicBezTo>
                  <a:lnTo>
                    <a:pt x="4925" y="10578"/>
                  </a:lnTo>
                  <a:cubicBezTo>
                    <a:pt x="4958" y="10551"/>
                    <a:pt x="4974" y="10541"/>
                    <a:pt x="4978" y="10541"/>
                  </a:cubicBezTo>
                  <a:cubicBezTo>
                    <a:pt x="4987" y="10541"/>
                    <a:pt x="4896" y="10627"/>
                    <a:pt x="4836" y="10658"/>
                  </a:cubicBezTo>
                  <a:lnTo>
                    <a:pt x="4836" y="10658"/>
                  </a:lnTo>
                  <a:cubicBezTo>
                    <a:pt x="4845" y="10656"/>
                    <a:pt x="4851" y="10655"/>
                    <a:pt x="4857" y="10655"/>
                  </a:cubicBezTo>
                  <a:cubicBezTo>
                    <a:pt x="4919" y="10655"/>
                    <a:pt x="4834" y="10770"/>
                    <a:pt x="4834" y="10821"/>
                  </a:cubicBezTo>
                  <a:lnTo>
                    <a:pt x="4834" y="10882"/>
                  </a:lnTo>
                  <a:lnTo>
                    <a:pt x="4834" y="10973"/>
                  </a:lnTo>
                  <a:cubicBezTo>
                    <a:pt x="4925" y="10943"/>
                    <a:pt x="5016" y="10882"/>
                    <a:pt x="5016" y="10882"/>
                  </a:cubicBezTo>
                  <a:lnTo>
                    <a:pt x="5016" y="10882"/>
                  </a:lnTo>
                  <a:cubicBezTo>
                    <a:pt x="5016" y="10912"/>
                    <a:pt x="4955" y="10943"/>
                    <a:pt x="4955" y="10973"/>
                  </a:cubicBezTo>
                  <a:cubicBezTo>
                    <a:pt x="4985" y="10973"/>
                    <a:pt x="4925" y="11064"/>
                    <a:pt x="4925" y="11125"/>
                  </a:cubicBezTo>
                  <a:cubicBezTo>
                    <a:pt x="4955" y="11125"/>
                    <a:pt x="4864" y="11247"/>
                    <a:pt x="4864" y="11277"/>
                  </a:cubicBezTo>
                  <a:cubicBezTo>
                    <a:pt x="5533" y="10791"/>
                    <a:pt x="6141" y="10122"/>
                    <a:pt x="6748" y="9514"/>
                  </a:cubicBezTo>
                  <a:cubicBezTo>
                    <a:pt x="6748" y="9453"/>
                    <a:pt x="6779" y="9453"/>
                    <a:pt x="6779" y="9453"/>
                  </a:cubicBezTo>
                  <a:cubicBezTo>
                    <a:pt x="6779" y="9429"/>
                    <a:pt x="6858" y="9384"/>
                    <a:pt x="6857" y="9384"/>
                  </a:cubicBezTo>
                  <a:lnTo>
                    <a:pt x="6857" y="9384"/>
                  </a:lnTo>
                  <a:cubicBezTo>
                    <a:pt x="6856" y="9384"/>
                    <a:pt x="6851" y="9387"/>
                    <a:pt x="6840" y="9393"/>
                  </a:cubicBezTo>
                  <a:cubicBezTo>
                    <a:pt x="7052" y="9149"/>
                    <a:pt x="7265" y="8937"/>
                    <a:pt x="7508" y="8694"/>
                  </a:cubicBezTo>
                  <a:cubicBezTo>
                    <a:pt x="7539" y="10973"/>
                    <a:pt x="7508" y="13222"/>
                    <a:pt x="7508" y="15502"/>
                  </a:cubicBezTo>
                  <a:cubicBezTo>
                    <a:pt x="7512" y="15499"/>
                    <a:pt x="7514" y="15497"/>
                    <a:pt x="7516" y="15497"/>
                  </a:cubicBezTo>
                  <a:cubicBezTo>
                    <a:pt x="7533" y="15497"/>
                    <a:pt x="7512" y="15593"/>
                    <a:pt x="7539" y="15593"/>
                  </a:cubicBezTo>
                  <a:cubicBezTo>
                    <a:pt x="7539" y="15573"/>
                    <a:pt x="7539" y="15566"/>
                    <a:pt x="7540" y="15566"/>
                  </a:cubicBezTo>
                  <a:cubicBezTo>
                    <a:pt x="7542" y="15566"/>
                    <a:pt x="7549" y="15593"/>
                    <a:pt x="7569" y="15593"/>
                  </a:cubicBezTo>
                  <a:cubicBezTo>
                    <a:pt x="7569" y="15602"/>
                    <a:pt x="7570" y="15606"/>
                    <a:pt x="7571" y="15606"/>
                  </a:cubicBezTo>
                  <a:cubicBezTo>
                    <a:pt x="7578" y="15606"/>
                    <a:pt x="7608" y="15467"/>
                    <a:pt x="7660" y="15441"/>
                  </a:cubicBezTo>
                  <a:lnTo>
                    <a:pt x="7660" y="15472"/>
                  </a:lnTo>
                  <a:cubicBezTo>
                    <a:pt x="7660" y="15381"/>
                    <a:pt x="7691" y="15441"/>
                    <a:pt x="7691" y="15381"/>
                  </a:cubicBezTo>
                  <a:cubicBezTo>
                    <a:pt x="7691" y="15356"/>
                    <a:pt x="7691" y="15311"/>
                    <a:pt x="7707" y="15311"/>
                  </a:cubicBezTo>
                  <a:cubicBezTo>
                    <a:pt x="7711" y="15311"/>
                    <a:pt x="7715" y="15314"/>
                    <a:pt x="7721" y="15320"/>
                  </a:cubicBezTo>
                  <a:cubicBezTo>
                    <a:pt x="7721" y="15305"/>
                    <a:pt x="7721" y="15297"/>
                    <a:pt x="7725" y="15297"/>
                  </a:cubicBezTo>
                  <a:cubicBezTo>
                    <a:pt x="7729" y="15297"/>
                    <a:pt x="7736" y="15305"/>
                    <a:pt x="7752" y="15320"/>
                  </a:cubicBezTo>
                  <a:lnTo>
                    <a:pt x="7752" y="15289"/>
                  </a:lnTo>
                  <a:cubicBezTo>
                    <a:pt x="7752" y="15317"/>
                    <a:pt x="7827" y="15445"/>
                    <a:pt x="7841" y="15445"/>
                  </a:cubicBezTo>
                  <a:cubicBezTo>
                    <a:pt x="7842" y="15445"/>
                    <a:pt x="7843" y="15444"/>
                    <a:pt x="7843" y="15441"/>
                  </a:cubicBezTo>
                  <a:lnTo>
                    <a:pt x="7843" y="15472"/>
                  </a:lnTo>
                  <a:cubicBezTo>
                    <a:pt x="7843" y="15463"/>
                    <a:pt x="7845" y="15459"/>
                    <a:pt x="7849" y="15459"/>
                  </a:cubicBezTo>
                  <a:cubicBezTo>
                    <a:pt x="7858" y="15459"/>
                    <a:pt x="7873" y="15481"/>
                    <a:pt x="7873" y="15502"/>
                  </a:cubicBezTo>
                  <a:cubicBezTo>
                    <a:pt x="7873" y="15451"/>
                    <a:pt x="7879" y="15432"/>
                    <a:pt x="7885" y="15432"/>
                  </a:cubicBezTo>
                  <a:cubicBezTo>
                    <a:pt x="7893" y="15432"/>
                    <a:pt x="7903" y="15467"/>
                    <a:pt x="7903" y="15502"/>
                  </a:cubicBezTo>
                  <a:lnTo>
                    <a:pt x="7903" y="15472"/>
                  </a:lnTo>
                  <a:cubicBezTo>
                    <a:pt x="7903" y="15467"/>
                    <a:pt x="7903" y="15465"/>
                    <a:pt x="7904" y="15465"/>
                  </a:cubicBezTo>
                  <a:cubicBezTo>
                    <a:pt x="7905" y="15465"/>
                    <a:pt x="7910" y="15508"/>
                    <a:pt x="7941" y="15508"/>
                  </a:cubicBezTo>
                  <a:cubicBezTo>
                    <a:pt x="7948" y="15508"/>
                    <a:pt x="7955" y="15507"/>
                    <a:pt x="7964" y="15502"/>
                  </a:cubicBezTo>
                  <a:lnTo>
                    <a:pt x="7964" y="15533"/>
                  </a:lnTo>
                  <a:cubicBezTo>
                    <a:pt x="7964" y="15494"/>
                    <a:pt x="7977" y="15442"/>
                    <a:pt x="7986" y="15442"/>
                  </a:cubicBezTo>
                  <a:cubicBezTo>
                    <a:pt x="7991" y="15442"/>
                    <a:pt x="7995" y="15458"/>
                    <a:pt x="7995" y="15502"/>
                  </a:cubicBezTo>
                  <a:cubicBezTo>
                    <a:pt x="7995" y="15472"/>
                    <a:pt x="8002" y="15457"/>
                    <a:pt x="8010" y="15457"/>
                  </a:cubicBezTo>
                  <a:cubicBezTo>
                    <a:pt x="8017" y="15457"/>
                    <a:pt x="8025" y="15472"/>
                    <a:pt x="8025" y="15502"/>
                  </a:cubicBezTo>
                  <a:cubicBezTo>
                    <a:pt x="8025" y="15480"/>
                    <a:pt x="8058" y="15408"/>
                    <a:pt x="8075" y="15408"/>
                  </a:cubicBezTo>
                  <a:cubicBezTo>
                    <a:pt x="8082" y="15408"/>
                    <a:pt x="8086" y="15417"/>
                    <a:pt x="8086" y="15441"/>
                  </a:cubicBezTo>
                  <a:cubicBezTo>
                    <a:pt x="8086" y="15351"/>
                    <a:pt x="8107" y="15293"/>
                    <a:pt x="8125" y="15293"/>
                  </a:cubicBezTo>
                  <a:cubicBezTo>
                    <a:pt x="8137" y="15293"/>
                    <a:pt x="8147" y="15319"/>
                    <a:pt x="8147" y="15381"/>
                  </a:cubicBezTo>
                  <a:cubicBezTo>
                    <a:pt x="8147" y="15369"/>
                    <a:pt x="8148" y="15364"/>
                    <a:pt x="8150" y="15364"/>
                  </a:cubicBezTo>
                  <a:cubicBezTo>
                    <a:pt x="8157" y="15364"/>
                    <a:pt x="8177" y="15447"/>
                    <a:pt x="8177" y="15472"/>
                  </a:cubicBezTo>
                  <a:cubicBezTo>
                    <a:pt x="8177" y="15386"/>
                    <a:pt x="8183" y="15360"/>
                    <a:pt x="8191" y="15360"/>
                  </a:cubicBezTo>
                  <a:cubicBezTo>
                    <a:pt x="8204" y="15360"/>
                    <a:pt x="8222" y="15422"/>
                    <a:pt x="8231" y="15422"/>
                  </a:cubicBezTo>
                  <a:cubicBezTo>
                    <a:pt x="8235" y="15422"/>
                    <a:pt x="8238" y="15411"/>
                    <a:pt x="8238" y="15381"/>
                  </a:cubicBezTo>
                  <a:cubicBezTo>
                    <a:pt x="8238" y="15359"/>
                    <a:pt x="8253" y="15260"/>
                    <a:pt x="8262" y="15260"/>
                  </a:cubicBezTo>
                  <a:cubicBezTo>
                    <a:pt x="8266" y="15260"/>
                    <a:pt x="8268" y="15276"/>
                    <a:pt x="8268" y="15320"/>
                  </a:cubicBezTo>
                  <a:cubicBezTo>
                    <a:pt x="8390" y="13314"/>
                    <a:pt x="8299" y="10821"/>
                    <a:pt x="8299" y="8663"/>
                  </a:cubicBezTo>
                  <a:lnTo>
                    <a:pt x="8299" y="8663"/>
                  </a:lnTo>
                  <a:cubicBezTo>
                    <a:pt x="9180" y="9514"/>
                    <a:pt x="10001" y="10365"/>
                    <a:pt x="10882" y="11216"/>
                  </a:cubicBezTo>
                  <a:cubicBezTo>
                    <a:pt x="10882" y="11206"/>
                    <a:pt x="10886" y="11203"/>
                    <a:pt x="10890" y="11203"/>
                  </a:cubicBezTo>
                  <a:cubicBezTo>
                    <a:pt x="10899" y="11203"/>
                    <a:pt x="10913" y="11216"/>
                    <a:pt x="10913" y="11216"/>
                  </a:cubicBezTo>
                  <a:cubicBezTo>
                    <a:pt x="10973" y="11216"/>
                    <a:pt x="10913" y="11125"/>
                    <a:pt x="10913" y="11095"/>
                  </a:cubicBezTo>
                  <a:cubicBezTo>
                    <a:pt x="10882" y="11064"/>
                    <a:pt x="10913" y="11064"/>
                    <a:pt x="10913" y="11034"/>
                  </a:cubicBezTo>
                  <a:cubicBezTo>
                    <a:pt x="10913" y="10973"/>
                    <a:pt x="10882" y="10943"/>
                    <a:pt x="10913" y="10943"/>
                  </a:cubicBezTo>
                  <a:cubicBezTo>
                    <a:pt x="10943" y="10958"/>
                    <a:pt x="10973" y="10966"/>
                    <a:pt x="10996" y="10966"/>
                  </a:cubicBezTo>
                  <a:cubicBezTo>
                    <a:pt x="11019" y="10966"/>
                    <a:pt x="11034" y="10958"/>
                    <a:pt x="11034" y="10943"/>
                  </a:cubicBezTo>
                  <a:cubicBezTo>
                    <a:pt x="11034" y="10928"/>
                    <a:pt x="11034" y="10920"/>
                    <a:pt x="11038" y="10920"/>
                  </a:cubicBezTo>
                  <a:cubicBezTo>
                    <a:pt x="11042" y="10920"/>
                    <a:pt x="11049" y="10928"/>
                    <a:pt x="11065" y="10943"/>
                  </a:cubicBezTo>
                  <a:cubicBezTo>
                    <a:pt x="11049" y="10928"/>
                    <a:pt x="11049" y="10920"/>
                    <a:pt x="11061" y="10920"/>
                  </a:cubicBezTo>
                  <a:cubicBezTo>
                    <a:pt x="11072" y="10920"/>
                    <a:pt x="11095" y="10928"/>
                    <a:pt x="11125" y="10943"/>
                  </a:cubicBezTo>
                  <a:cubicBezTo>
                    <a:pt x="11125" y="10936"/>
                    <a:pt x="11127" y="10934"/>
                    <a:pt x="11129" y="10934"/>
                  </a:cubicBezTo>
                  <a:cubicBezTo>
                    <a:pt x="11135" y="10934"/>
                    <a:pt x="11146" y="10952"/>
                    <a:pt x="11152" y="10952"/>
                  </a:cubicBezTo>
                  <a:cubicBezTo>
                    <a:pt x="11154" y="10952"/>
                    <a:pt x="11156" y="10949"/>
                    <a:pt x="11156" y="10943"/>
                  </a:cubicBezTo>
                  <a:lnTo>
                    <a:pt x="11186" y="10943"/>
                  </a:lnTo>
                  <a:cubicBezTo>
                    <a:pt x="11165" y="10922"/>
                    <a:pt x="11159" y="10873"/>
                    <a:pt x="11176" y="10873"/>
                  </a:cubicBezTo>
                  <a:cubicBezTo>
                    <a:pt x="11182" y="10873"/>
                    <a:pt x="11191" y="10879"/>
                    <a:pt x="11203" y="10894"/>
                  </a:cubicBezTo>
                  <a:lnTo>
                    <a:pt x="11203" y="10894"/>
                  </a:lnTo>
                  <a:cubicBezTo>
                    <a:pt x="11203" y="10894"/>
                    <a:pt x="11203" y="10894"/>
                    <a:pt x="11203" y="10894"/>
                  </a:cubicBezTo>
                  <a:lnTo>
                    <a:pt x="11203" y="10894"/>
                  </a:lnTo>
                  <a:cubicBezTo>
                    <a:pt x="11203" y="10894"/>
                    <a:pt x="11204" y="10894"/>
                    <a:pt x="11204" y="10894"/>
                  </a:cubicBezTo>
                  <a:lnTo>
                    <a:pt x="11204" y="10894"/>
                  </a:lnTo>
                  <a:cubicBezTo>
                    <a:pt x="11204" y="10894"/>
                    <a:pt x="11203" y="10894"/>
                    <a:pt x="11203" y="10894"/>
                  </a:cubicBezTo>
                  <a:lnTo>
                    <a:pt x="11203" y="10894"/>
                  </a:lnTo>
                  <a:cubicBezTo>
                    <a:pt x="11204" y="10898"/>
                    <a:pt x="11208" y="10904"/>
                    <a:pt x="11217" y="10912"/>
                  </a:cubicBezTo>
                  <a:cubicBezTo>
                    <a:pt x="11217" y="10897"/>
                    <a:pt x="11209" y="10890"/>
                    <a:pt x="11205" y="10890"/>
                  </a:cubicBezTo>
                  <a:cubicBezTo>
                    <a:pt x="11204" y="10890"/>
                    <a:pt x="11203" y="10891"/>
                    <a:pt x="11203" y="10894"/>
                  </a:cubicBezTo>
                  <a:lnTo>
                    <a:pt x="11203" y="10894"/>
                  </a:lnTo>
                  <a:cubicBezTo>
                    <a:pt x="11187" y="10862"/>
                    <a:pt x="11192" y="10821"/>
                    <a:pt x="11217" y="10821"/>
                  </a:cubicBezTo>
                  <a:cubicBezTo>
                    <a:pt x="11172" y="10777"/>
                    <a:pt x="11176" y="10748"/>
                    <a:pt x="11218" y="10748"/>
                  </a:cubicBezTo>
                  <a:cubicBezTo>
                    <a:pt x="11233" y="10748"/>
                    <a:pt x="11253" y="10752"/>
                    <a:pt x="11277" y="10760"/>
                  </a:cubicBezTo>
                  <a:cubicBezTo>
                    <a:pt x="11257" y="10750"/>
                    <a:pt x="11254" y="10747"/>
                    <a:pt x="11258" y="10747"/>
                  </a:cubicBezTo>
                  <a:cubicBezTo>
                    <a:pt x="11267" y="10747"/>
                    <a:pt x="11308" y="10760"/>
                    <a:pt x="11308" y="10760"/>
                  </a:cubicBezTo>
                  <a:cubicBezTo>
                    <a:pt x="11291" y="10710"/>
                    <a:pt x="11284" y="10688"/>
                    <a:pt x="11290" y="10688"/>
                  </a:cubicBezTo>
                  <a:cubicBezTo>
                    <a:pt x="11296" y="10688"/>
                    <a:pt x="11311" y="10703"/>
                    <a:pt x="11338" y="10730"/>
                  </a:cubicBezTo>
                  <a:cubicBezTo>
                    <a:pt x="11315" y="10683"/>
                    <a:pt x="11256" y="10619"/>
                    <a:pt x="11271" y="10619"/>
                  </a:cubicBezTo>
                  <a:cubicBezTo>
                    <a:pt x="11275" y="10619"/>
                    <a:pt x="11287" y="10625"/>
                    <a:pt x="11308" y="10639"/>
                  </a:cubicBezTo>
                  <a:cubicBezTo>
                    <a:pt x="10669" y="9849"/>
                    <a:pt x="9636" y="8937"/>
                    <a:pt x="8846" y="8086"/>
                  </a:cubicBezTo>
                  <a:lnTo>
                    <a:pt x="8937" y="8086"/>
                  </a:lnTo>
                  <a:cubicBezTo>
                    <a:pt x="9469" y="8070"/>
                    <a:pt x="10016" y="8070"/>
                    <a:pt x="10563" y="8070"/>
                  </a:cubicBezTo>
                  <a:cubicBezTo>
                    <a:pt x="11110" y="8070"/>
                    <a:pt x="11657" y="8070"/>
                    <a:pt x="12189" y="8055"/>
                  </a:cubicBezTo>
                  <a:lnTo>
                    <a:pt x="11612" y="8055"/>
                  </a:lnTo>
                  <a:cubicBezTo>
                    <a:pt x="12098" y="8040"/>
                    <a:pt x="12592" y="8040"/>
                    <a:pt x="13086" y="8040"/>
                  </a:cubicBezTo>
                  <a:cubicBezTo>
                    <a:pt x="13580" y="8040"/>
                    <a:pt x="14074" y="8040"/>
                    <a:pt x="14560" y="8025"/>
                  </a:cubicBezTo>
                  <a:cubicBezTo>
                    <a:pt x="14712" y="7994"/>
                    <a:pt x="14925" y="7994"/>
                    <a:pt x="15016" y="7934"/>
                  </a:cubicBezTo>
                  <a:lnTo>
                    <a:pt x="15077" y="7934"/>
                  </a:lnTo>
                  <a:cubicBezTo>
                    <a:pt x="15016" y="7934"/>
                    <a:pt x="15077" y="7903"/>
                    <a:pt x="14986" y="7903"/>
                  </a:cubicBezTo>
                  <a:lnTo>
                    <a:pt x="14955" y="7903"/>
                  </a:lnTo>
                  <a:cubicBezTo>
                    <a:pt x="14753" y="7903"/>
                    <a:pt x="14888" y="7890"/>
                    <a:pt x="15036" y="7890"/>
                  </a:cubicBezTo>
                  <a:cubicBezTo>
                    <a:pt x="15111" y="7890"/>
                    <a:pt x="15188" y="7893"/>
                    <a:pt x="15229" y="7903"/>
                  </a:cubicBezTo>
                  <a:lnTo>
                    <a:pt x="15472" y="7903"/>
                  </a:lnTo>
                  <a:cubicBezTo>
                    <a:pt x="15563" y="7903"/>
                    <a:pt x="15290" y="7873"/>
                    <a:pt x="15442" y="7873"/>
                  </a:cubicBezTo>
                  <a:cubicBezTo>
                    <a:pt x="15381" y="7873"/>
                    <a:pt x="15290" y="7873"/>
                    <a:pt x="15259" y="7842"/>
                  </a:cubicBezTo>
                  <a:cubicBezTo>
                    <a:pt x="15229" y="7842"/>
                    <a:pt x="15290" y="7842"/>
                    <a:pt x="15259" y="7782"/>
                  </a:cubicBezTo>
                  <a:cubicBezTo>
                    <a:pt x="14986" y="7751"/>
                    <a:pt x="15290" y="7721"/>
                    <a:pt x="15411" y="7690"/>
                  </a:cubicBezTo>
                  <a:cubicBezTo>
                    <a:pt x="15411" y="7690"/>
                    <a:pt x="15411" y="7630"/>
                    <a:pt x="15442" y="7630"/>
                  </a:cubicBezTo>
                  <a:cubicBezTo>
                    <a:pt x="15472" y="7599"/>
                    <a:pt x="15472" y="7599"/>
                    <a:pt x="15563" y="7569"/>
                  </a:cubicBezTo>
                  <a:cubicBezTo>
                    <a:pt x="15459" y="7543"/>
                    <a:pt x="15287" y="7539"/>
                    <a:pt x="15202" y="7500"/>
                  </a:cubicBezTo>
                  <a:lnTo>
                    <a:pt x="15202" y="7500"/>
                  </a:lnTo>
                  <a:cubicBezTo>
                    <a:pt x="14675" y="7471"/>
                    <a:pt x="14138" y="7462"/>
                    <a:pt x="13599" y="7462"/>
                  </a:cubicBezTo>
                  <a:cubicBezTo>
                    <a:pt x="12873" y="7462"/>
                    <a:pt x="12144" y="7478"/>
                    <a:pt x="11429" y="7478"/>
                  </a:cubicBezTo>
                  <a:lnTo>
                    <a:pt x="11125" y="7478"/>
                  </a:lnTo>
                  <a:cubicBezTo>
                    <a:pt x="10366" y="7478"/>
                    <a:pt x="9636" y="7478"/>
                    <a:pt x="8876" y="7538"/>
                  </a:cubicBezTo>
                  <a:lnTo>
                    <a:pt x="11460" y="4924"/>
                  </a:lnTo>
                  <a:cubicBezTo>
                    <a:pt x="11429" y="4924"/>
                    <a:pt x="11460" y="4894"/>
                    <a:pt x="11460" y="4894"/>
                  </a:cubicBezTo>
                  <a:cubicBezTo>
                    <a:pt x="11460" y="4884"/>
                    <a:pt x="11450" y="4881"/>
                    <a:pt x="11435" y="4881"/>
                  </a:cubicBezTo>
                  <a:cubicBezTo>
                    <a:pt x="11406" y="4881"/>
                    <a:pt x="11358" y="4894"/>
                    <a:pt x="11338" y="4894"/>
                  </a:cubicBezTo>
                  <a:cubicBezTo>
                    <a:pt x="11328" y="4904"/>
                    <a:pt x="11321" y="4908"/>
                    <a:pt x="11316" y="4908"/>
                  </a:cubicBezTo>
                  <a:cubicBezTo>
                    <a:pt x="11304" y="4908"/>
                    <a:pt x="11298" y="4894"/>
                    <a:pt x="11277" y="4894"/>
                  </a:cubicBezTo>
                  <a:cubicBezTo>
                    <a:pt x="11237" y="4894"/>
                    <a:pt x="11210" y="4908"/>
                    <a:pt x="11196" y="4908"/>
                  </a:cubicBezTo>
                  <a:cubicBezTo>
                    <a:pt x="11190" y="4908"/>
                    <a:pt x="11186" y="4904"/>
                    <a:pt x="11186" y="4894"/>
                  </a:cubicBezTo>
                  <a:cubicBezTo>
                    <a:pt x="11217" y="4864"/>
                    <a:pt x="11217" y="4772"/>
                    <a:pt x="11186" y="4772"/>
                  </a:cubicBezTo>
                  <a:cubicBezTo>
                    <a:pt x="11156" y="4772"/>
                    <a:pt x="11156" y="4772"/>
                    <a:pt x="11186" y="4742"/>
                  </a:cubicBezTo>
                  <a:lnTo>
                    <a:pt x="11186" y="4742"/>
                  </a:lnTo>
                  <a:cubicBezTo>
                    <a:pt x="11177" y="4751"/>
                    <a:pt x="11171" y="4755"/>
                    <a:pt x="11167" y="4755"/>
                  </a:cubicBezTo>
                  <a:cubicBezTo>
                    <a:pt x="11158" y="4755"/>
                    <a:pt x="11165" y="4733"/>
                    <a:pt x="11186" y="4712"/>
                  </a:cubicBezTo>
                  <a:cubicBezTo>
                    <a:pt x="11156" y="4712"/>
                    <a:pt x="11217" y="4681"/>
                    <a:pt x="11186" y="4681"/>
                  </a:cubicBezTo>
                  <a:lnTo>
                    <a:pt x="11186" y="4621"/>
                  </a:lnTo>
                  <a:cubicBezTo>
                    <a:pt x="11173" y="4648"/>
                    <a:pt x="11147" y="4663"/>
                    <a:pt x="11130" y="4663"/>
                  </a:cubicBezTo>
                  <a:cubicBezTo>
                    <a:pt x="11111" y="4663"/>
                    <a:pt x="11106" y="4640"/>
                    <a:pt x="11156" y="4590"/>
                  </a:cubicBezTo>
                  <a:cubicBezTo>
                    <a:pt x="11136" y="4590"/>
                    <a:pt x="11129" y="4604"/>
                    <a:pt x="11136" y="4604"/>
                  </a:cubicBezTo>
                  <a:cubicBezTo>
                    <a:pt x="11136" y="4604"/>
                    <a:pt x="11137" y="4604"/>
                    <a:pt x="11137" y="4603"/>
                  </a:cubicBezTo>
                  <a:lnTo>
                    <a:pt x="11137" y="4603"/>
                  </a:lnTo>
                  <a:cubicBezTo>
                    <a:pt x="11125" y="4610"/>
                    <a:pt x="11111" y="4613"/>
                    <a:pt x="11099" y="4613"/>
                  </a:cubicBezTo>
                  <a:cubicBezTo>
                    <a:pt x="11080" y="4613"/>
                    <a:pt x="11065" y="4605"/>
                    <a:pt x="11065" y="4590"/>
                  </a:cubicBezTo>
                  <a:cubicBezTo>
                    <a:pt x="11042" y="4624"/>
                    <a:pt x="11024" y="4637"/>
                    <a:pt x="11011" y="4637"/>
                  </a:cubicBezTo>
                  <a:cubicBezTo>
                    <a:pt x="10990" y="4637"/>
                    <a:pt x="10985" y="4598"/>
                    <a:pt x="11004" y="4560"/>
                  </a:cubicBezTo>
                  <a:lnTo>
                    <a:pt x="11004" y="4560"/>
                  </a:lnTo>
                  <a:cubicBezTo>
                    <a:pt x="10998" y="4566"/>
                    <a:pt x="10994" y="4568"/>
                    <a:pt x="10992" y="4568"/>
                  </a:cubicBezTo>
                  <a:cubicBezTo>
                    <a:pt x="10984" y="4568"/>
                    <a:pt x="11004" y="4529"/>
                    <a:pt x="11004" y="4529"/>
                  </a:cubicBezTo>
                  <a:lnTo>
                    <a:pt x="11004" y="4529"/>
                  </a:lnTo>
                  <a:cubicBezTo>
                    <a:pt x="10970" y="4540"/>
                    <a:pt x="10949" y="4547"/>
                    <a:pt x="10939" y="4547"/>
                  </a:cubicBezTo>
                  <a:cubicBezTo>
                    <a:pt x="10921" y="4547"/>
                    <a:pt x="10935" y="4526"/>
                    <a:pt x="10973" y="4469"/>
                  </a:cubicBezTo>
                  <a:lnTo>
                    <a:pt x="10973" y="4469"/>
                  </a:lnTo>
                  <a:cubicBezTo>
                    <a:pt x="10930" y="4512"/>
                    <a:pt x="10872" y="4554"/>
                    <a:pt x="10863" y="4554"/>
                  </a:cubicBezTo>
                  <a:cubicBezTo>
                    <a:pt x="10860" y="4554"/>
                    <a:pt x="10864" y="4547"/>
                    <a:pt x="10882" y="4529"/>
                  </a:cubicBezTo>
                  <a:lnTo>
                    <a:pt x="10882" y="4529"/>
                  </a:lnTo>
                  <a:cubicBezTo>
                    <a:pt x="10092" y="5168"/>
                    <a:pt x="9180" y="6201"/>
                    <a:pt x="8329" y="6991"/>
                  </a:cubicBezTo>
                  <a:lnTo>
                    <a:pt x="8329" y="6870"/>
                  </a:lnTo>
                  <a:cubicBezTo>
                    <a:pt x="8299" y="5806"/>
                    <a:pt x="8329" y="4712"/>
                    <a:pt x="8299" y="3648"/>
                  </a:cubicBezTo>
                  <a:lnTo>
                    <a:pt x="8299" y="4225"/>
                  </a:lnTo>
                  <a:cubicBezTo>
                    <a:pt x="8268" y="3222"/>
                    <a:pt x="8299" y="2250"/>
                    <a:pt x="8268" y="1247"/>
                  </a:cubicBezTo>
                  <a:cubicBezTo>
                    <a:pt x="8207" y="1095"/>
                    <a:pt x="8207" y="912"/>
                    <a:pt x="8177" y="791"/>
                  </a:cubicBezTo>
                  <a:lnTo>
                    <a:pt x="8177" y="760"/>
                  </a:lnTo>
                  <a:cubicBezTo>
                    <a:pt x="8177" y="791"/>
                    <a:pt x="8147" y="760"/>
                    <a:pt x="8147" y="821"/>
                  </a:cubicBezTo>
                  <a:lnTo>
                    <a:pt x="8147" y="882"/>
                  </a:lnTo>
                  <a:cubicBezTo>
                    <a:pt x="8147" y="955"/>
                    <a:pt x="8145" y="985"/>
                    <a:pt x="8143" y="985"/>
                  </a:cubicBezTo>
                  <a:cubicBezTo>
                    <a:pt x="8135" y="985"/>
                    <a:pt x="8124" y="700"/>
                    <a:pt x="8147" y="608"/>
                  </a:cubicBezTo>
                  <a:lnTo>
                    <a:pt x="8147" y="578"/>
                  </a:lnTo>
                  <a:lnTo>
                    <a:pt x="8147" y="487"/>
                  </a:lnTo>
                  <a:lnTo>
                    <a:pt x="8147" y="335"/>
                  </a:lnTo>
                  <a:cubicBezTo>
                    <a:pt x="8147" y="328"/>
                    <a:pt x="8146" y="325"/>
                    <a:pt x="8146" y="325"/>
                  </a:cubicBezTo>
                  <a:cubicBezTo>
                    <a:pt x="8142" y="325"/>
                    <a:pt x="8128" y="416"/>
                    <a:pt x="8121" y="416"/>
                  </a:cubicBezTo>
                  <a:cubicBezTo>
                    <a:pt x="8118" y="416"/>
                    <a:pt x="8116" y="402"/>
                    <a:pt x="8116" y="365"/>
                  </a:cubicBezTo>
                  <a:cubicBezTo>
                    <a:pt x="8116" y="456"/>
                    <a:pt x="8116" y="517"/>
                    <a:pt x="8055" y="578"/>
                  </a:cubicBezTo>
                  <a:cubicBezTo>
                    <a:pt x="8055" y="582"/>
                    <a:pt x="8055" y="584"/>
                    <a:pt x="8055" y="584"/>
                  </a:cubicBezTo>
                  <a:cubicBezTo>
                    <a:pt x="8055" y="584"/>
                    <a:pt x="8053" y="556"/>
                    <a:pt x="8043" y="556"/>
                  </a:cubicBezTo>
                  <a:cubicBezTo>
                    <a:pt x="8039" y="556"/>
                    <a:pt x="8033" y="562"/>
                    <a:pt x="8025" y="578"/>
                  </a:cubicBezTo>
                  <a:cubicBezTo>
                    <a:pt x="8017" y="645"/>
                    <a:pt x="8008" y="670"/>
                    <a:pt x="7999" y="670"/>
                  </a:cubicBezTo>
                  <a:cubicBezTo>
                    <a:pt x="7976" y="670"/>
                    <a:pt x="7948" y="492"/>
                    <a:pt x="7903" y="426"/>
                  </a:cubicBezTo>
                  <a:cubicBezTo>
                    <a:pt x="7903" y="426"/>
                    <a:pt x="7873" y="426"/>
                    <a:pt x="7873" y="365"/>
                  </a:cubicBezTo>
                  <a:cubicBezTo>
                    <a:pt x="7843" y="335"/>
                    <a:pt x="7843" y="335"/>
                    <a:pt x="7812" y="274"/>
                  </a:cubicBezTo>
                  <a:cubicBezTo>
                    <a:pt x="7752" y="365"/>
                    <a:pt x="7752" y="608"/>
                    <a:pt x="7721" y="639"/>
                  </a:cubicBezTo>
                  <a:cubicBezTo>
                    <a:pt x="7721" y="608"/>
                    <a:pt x="7721" y="487"/>
                    <a:pt x="7691" y="426"/>
                  </a:cubicBezTo>
                  <a:cubicBezTo>
                    <a:pt x="7688" y="428"/>
                    <a:pt x="7686" y="429"/>
                    <a:pt x="7684" y="429"/>
                  </a:cubicBezTo>
                  <a:cubicBezTo>
                    <a:pt x="7660" y="429"/>
                    <a:pt x="7656" y="269"/>
                    <a:pt x="7600" y="213"/>
                  </a:cubicBezTo>
                  <a:cubicBezTo>
                    <a:pt x="7569" y="213"/>
                    <a:pt x="7569" y="31"/>
                    <a:pt x="753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grpSp>
        <p:nvGrpSpPr>
          <p:cNvPr id="230" name="Google Shape;230;g320c83ea44d_0_538"/>
          <p:cNvGrpSpPr/>
          <p:nvPr/>
        </p:nvGrpSpPr>
        <p:grpSpPr>
          <a:xfrm>
            <a:off x="-2803628" y="419192"/>
            <a:ext cx="8825187" cy="9677088"/>
            <a:chOff x="-2102774" y="314402"/>
            <a:chExt cx="6619056" cy="7257998"/>
          </a:xfrm>
        </p:grpSpPr>
        <p:sp>
          <p:nvSpPr>
            <p:cNvPr id="231" name="Google Shape;231;g320c83ea44d_0_538"/>
            <p:cNvSpPr/>
            <p:nvPr/>
          </p:nvSpPr>
          <p:spPr>
            <a:xfrm flipH="1">
              <a:off x="-2102774" y="314402"/>
              <a:ext cx="6619056" cy="7257998"/>
            </a:xfrm>
            <a:custGeom>
              <a:avLst/>
              <a:gdLst/>
              <a:ahLst/>
              <a:cxnLst/>
              <a:rect l="l" t="t" r="r" b="b"/>
              <a:pathLst>
                <a:path w="161845" h="177468" extrusionOk="0">
                  <a:moveTo>
                    <a:pt x="108403" y="0"/>
                  </a:moveTo>
                  <a:cubicBezTo>
                    <a:pt x="96323" y="0"/>
                    <a:pt x="84130" y="7656"/>
                    <a:pt x="77550" y="17461"/>
                  </a:cubicBezTo>
                  <a:cubicBezTo>
                    <a:pt x="65870" y="34883"/>
                    <a:pt x="78804" y="48960"/>
                    <a:pt x="68379" y="65825"/>
                  </a:cubicBezTo>
                  <a:cubicBezTo>
                    <a:pt x="58511" y="81798"/>
                    <a:pt x="42901" y="75721"/>
                    <a:pt x="26705" y="90885"/>
                  </a:cubicBezTo>
                  <a:cubicBezTo>
                    <a:pt x="8140" y="108279"/>
                    <a:pt x="0" y="143012"/>
                    <a:pt x="12628" y="161326"/>
                  </a:cubicBezTo>
                  <a:cubicBezTo>
                    <a:pt x="20268" y="172418"/>
                    <a:pt x="35465" y="177468"/>
                    <a:pt x="52826" y="177468"/>
                  </a:cubicBezTo>
                  <a:cubicBezTo>
                    <a:pt x="74164" y="177468"/>
                    <a:pt x="98770" y="169838"/>
                    <a:pt x="116631" y="156420"/>
                  </a:cubicBezTo>
                  <a:cubicBezTo>
                    <a:pt x="155796" y="127011"/>
                    <a:pt x="161845" y="70341"/>
                    <a:pt x="146095" y="34688"/>
                  </a:cubicBezTo>
                  <a:cubicBezTo>
                    <a:pt x="142778" y="27190"/>
                    <a:pt x="131767" y="2297"/>
                    <a:pt x="111307" y="151"/>
                  </a:cubicBezTo>
                  <a:cubicBezTo>
                    <a:pt x="110341" y="49"/>
                    <a:pt x="109373" y="0"/>
                    <a:pt x="10840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32" name="Google Shape;232;g320c83ea44d_0_538"/>
            <p:cNvSpPr/>
            <p:nvPr/>
          </p:nvSpPr>
          <p:spPr>
            <a:xfrm rot="1943974">
              <a:off x="-867193" y="1956588"/>
              <a:ext cx="2797094" cy="2114055"/>
            </a:xfrm>
            <a:custGeom>
              <a:avLst/>
              <a:gdLst/>
              <a:ahLst/>
              <a:cxnLst/>
              <a:rect l="l" t="t" r="r" b="b"/>
              <a:pathLst>
                <a:path w="111888" h="103686" extrusionOk="0">
                  <a:moveTo>
                    <a:pt x="43980" y="0"/>
                  </a:moveTo>
                  <a:cubicBezTo>
                    <a:pt x="43409" y="0"/>
                    <a:pt x="42833" y="17"/>
                    <a:pt x="42251" y="52"/>
                  </a:cubicBezTo>
                  <a:cubicBezTo>
                    <a:pt x="19485" y="1419"/>
                    <a:pt x="9150" y="28532"/>
                    <a:pt x="8572" y="29930"/>
                  </a:cubicBezTo>
                  <a:cubicBezTo>
                    <a:pt x="1" y="51542"/>
                    <a:pt x="6566" y="82028"/>
                    <a:pt x="28269" y="96314"/>
                  </a:cubicBezTo>
                  <a:cubicBezTo>
                    <a:pt x="37105" y="102119"/>
                    <a:pt x="46376" y="103685"/>
                    <a:pt x="53844" y="103685"/>
                  </a:cubicBezTo>
                  <a:cubicBezTo>
                    <a:pt x="61276" y="103685"/>
                    <a:pt x="66921" y="102134"/>
                    <a:pt x="68574" y="101664"/>
                  </a:cubicBezTo>
                  <a:cubicBezTo>
                    <a:pt x="94653" y="94217"/>
                    <a:pt x="111887" y="64612"/>
                    <a:pt x="103924" y="42089"/>
                  </a:cubicBezTo>
                  <a:cubicBezTo>
                    <a:pt x="99243" y="28897"/>
                    <a:pt x="86933" y="20964"/>
                    <a:pt x="74166" y="12727"/>
                  </a:cubicBezTo>
                  <a:cubicBezTo>
                    <a:pt x="63242" y="5694"/>
                    <a:pt x="54450" y="0"/>
                    <a:pt x="4398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33" name="Google Shape;233;g320c83ea44d_0_538"/>
            <p:cNvSpPr/>
            <p:nvPr/>
          </p:nvSpPr>
          <p:spPr>
            <a:xfrm rot="5040431">
              <a:off x="288910" y="1471858"/>
              <a:ext cx="1265680" cy="971091"/>
            </a:xfrm>
            <a:custGeom>
              <a:avLst/>
              <a:gdLst/>
              <a:ahLst/>
              <a:cxnLst/>
              <a:rect l="l" t="t" r="r" b="b"/>
              <a:pathLst>
                <a:path w="50629" h="38845" extrusionOk="0">
                  <a:moveTo>
                    <a:pt x="20063" y="1038"/>
                  </a:moveTo>
                  <a:lnTo>
                    <a:pt x="20063" y="1038"/>
                  </a:lnTo>
                  <a:cubicBezTo>
                    <a:pt x="20067" y="1039"/>
                    <a:pt x="20072" y="1039"/>
                    <a:pt x="20077" y="1039"/>
                  </a:cubicBezTo>
                  <a:cubicBezTo>
                    <a:pt x="20073" y="1039"/>
                    <a:pt x="20068" y="1038"/>
                    <a:pt x="20063" y="1038"/>
                  </a:cubicBezTo>
                  <a:close/>
                  <a:moveTo>
                    <a:pt x="29304" y="1903"/>
                  </a:moveTo>
                  <a:cubicBezTo>
                    <a:pt x="29350" y="1903"/>
                    <a:pt x="29377" y="1903"/>
                    <a:pt x="29385" y="1919"/>
                  </a:cubicBezTo>
                  <a:lnTo>
                    <a:pt x="29385" y="1919"/>
                  </a:lnTo>
                  <a:cubicBezTo>
                    <a:pt x="29364" y="1911"/>
                    <a:pt x="29334" y="1903"/>
                    <a:pt x="29304" y="1903"/>
                  </a:cubicBezTo>
                  <a:close/>
                  <a:moveTo>
                    <a:pt x="29248" y="1903"/>
                  </a:moveTo>
                  <a:cubicBezTo>
                    <a:pt x="29276" y="1903"/>
                    <a:pt x="29304" y="1903"/>
                    <a:pt x="29304" y="1931"/>
                  </a:cubicBezTo>
                  <a:cubicBezTo>
                    <a:pt x="29296" y="1931"/>
                    <a:pt x="29305" y="1939"/>
                    <a:pt x="29322" y="1949"/>
                  </a:cubicBezTo>
                  <a:lnTo>
                    <a:pt x="29322" y="1949"/>
                  </a:lnTo>
                  <a:cubicBezTo>
                    <a:pt x="29307" y="1943"/>
                    <a:pt x="29291" y="1937"/>
                    <a:pt x="29276" y="1931"/>
                  </a:cubicBezTo>
                  <a:cubicBezTo>
                    <a:pt x="29248" y="1931"/>
                    <a:pt x="29248" y="1903"/>
                    <a:pt x="29248" y="1903"/>
                  </a:cubicBezTo>
                  <a:close/>
                  <a:moveTo>
                    <a:pt x="30579" y="3398"/>
                  </a:moveTo>
                  <a:lnTo>
                    <a:pt x="30579" y="3398"/>
                  </a:lnTo>
                  <a:cubicBezTo>
                    <a:pt x="30587" y="3404"/>
                    <a:pt x="30598" y="3408"/>
                    <a:pt x="30614" y="3408"/>
                  </a:cubicBezTo>
                  <a:cubicBezTo>
                    <a:pt x="30602" y="3405"/>
                    <a:pt x="30591" y="3401"/>
                    <a:pt x="30579" y="3398"/>
                  </a:cubicBezTo>
                  <a:close/>
                  <a:moveTo>
                    <a:pt x="31353" y="3505"/>
                  </a:moveTo>
                  <a:lnTo>
                    <a:pt x="31353" y="3505"/>
                  </a:lnTo>
                  <a:cubicBezTo>
                    <a:pt x="31404" y="3548"/>
                    <a:pt x="31451" y="3548"/>
                    <a:pt x="31451" y="3548"/>
                  </a:cubicBezTo>
                  <a:cubicBezTo>
                    <a:pt x="31417" y="3531"/>
                    <a:pt x="31383" y="3517"/>
                    <a:pt x="31353" y="3505"/>
                  </a:cubicBezTo>
                  <a:close/>
                  <a:moveTo>
                    <a:pt x="25349" y="5011"/>
                  </a:moveTo>
                  <a:cubicBezTo>
                    <a:pt x="25357" y="5025"/>
                    <a:pt x="25379" y="5025"/>
                    <a:pt x="25402" y="5025"/>
                  </a:cubicBezTo>
                  <a:cubicBezTo>
                    <a:pt x="25384" y="5020"/>
                    <a:pt x="25366" y="5016"/>
                    <a:pt x="25349" y="5011"/>
                  </a:cubicBezTo>
                  <a:close/>
                  <a:moveTo>
                    <a:pt x="35647" y="5413"/>
                  </a:moveTo>
                  <a:cubicBezTo>
                    <a:pt x="35650" y="5415"/>
                    <a:pt x="35655" y="5415"/>
                    <a:pt x="35660" y="5415"/>
                  </a:cubicBezTo>
                  <a:cubicBezTo>
                    <a:pt x="35655" y="5415"/>
                    <a:pt x="35651" y="5414"/>
                    <a:pt x="35647" y="5413"/>
                  </a:cubicBezTo>
                  <a:close/>
                  <a:moveTo>
                    <a:pt x="17026" y="9747"/>
                  </a:moveTo>
                  <a:cubicBezTo>
                    <a:pt x="17007" y="9752"/>
                    <a:pt x="16989" y="9757"/>
                    <a:pt x="16970" y="9762"/>
                  </a:cubicBezTo>
                  <a:lnTo>
                    <a:pt x="16970" y="9762"/>
                  </a:lnTo>
                  <a:cubicBezTo>
                    <a:pt x="16988" y="9758"/>
                    <a:pt x="17007" y="9753"/>
                    <a:pt x="17026" y="9747"/>
                  </a:cubicBezTo>
                  <a:close/>
                  <a:moveTo>
                    <a:pt x="16970" y="9762"/>
                  </a:moveTo>
                  <a:cubicBezTo>
                    <a:pt x="16799" y="9803"/>
                    <a:pt x="16642" y="9801"/>
                    <a:pt x="16454" y="9903"/>
                  </a:cubicBezTo>
                  <a:cubicBezTo>
                    <a:pt x="16622" y="9859"/>
                    <a:pt x="16795" y="9809"/>
                    <a:pt x="16970" y="9762"/>
                  </a:cubicBezTo>
                  <a:close/>
                  <a:moveTo>
                    <a:pt x="3519" y="12133"/>
                  </a:moveTo>
                  <a:cubicBezTo>
                    <a:pt x="3519" y="12133"/>
                    <a:pt x="3519" y="12133"/>
                    <a:pt x="3519" y="12133"/>
                  </a:cubicBezTo>
                  <a:lnTo>
                    <a:pt x="3519" y="12133"/>
                  </a:lnTo>
                  <a:cubicBezTo>
                    <a:pt x="3517" y="12139"/>
                    <a:pt x="3515" y="12142"/>
                    <a:pt x="3515" y="12142"/>
                  </a:cubicBezTo>
                  <a:cubicBezTo>
                    <a:pt x="3515" y="12142"/>
                    <a:pt x="3516" y="12140"/>
                    <a:pt x="3519" y="12133"/>
                  </a:cubicBezTo>
                  <a:close/>
                  <a:moveTo>
                    <a:pt x="3519" y="12189"/>
                  </a:moveTo>
                  <a:lnTo>
                    <a:pt x="3519" y="12189"/>
                  </a:lnTo>
                  <a:cubicBezTo>
                    <a:pt x="3519" y="12191"/>
                    <a:pt x="3519" y="12194"/>
                    <a:pt x="3519" y="12196"/>
                  </a:cubicBezTo>
                  <a:lnTo>
                    <a:pt x="3519" y="12196"/>
                  </a:lnTo>
                  <a:cubicBezTo>
                    <a:pt x="3519" y="12194"/>
                    <a:pt x="3519" y="12192"/>
                    <a:pt x="3519" y="12189"/>
                  </a:cubicBezTo>
                  <a:close/>
                  <a:moveTo>
                    <a:pt x="3296" y="13165"/>
                  </a:moveTo>
                  <a:cubicBezTo>
                    <a:pt x="3296" y="13168"/>
                    <a:pt x="3295" y="13171"/>
                    <a:pt x="3294" y="13175"/>
                  </a:cubicBezTo>
                  <a:lnTo>
                    <a:pt x="3294" y="13175"/>
                  </a:lnTo>
                  <a:cubicBezTo>
                    <a:pt x="3295" y="13172"/>
                    <a:pt x="3296" y="13169"/>
                    <a:pt x="3296" y="13165"/>
                  </a:cubicBezTo>
                  <a:close/>
                  <a:moveTo>
                    <a:pt x="49171" y="15519"/>
                  </a:moveTo>
                  <a:cubicBezTo>
                    <a:pt x="49174" y="15524"/>
                    <a:pt x="49176" y="15529"/>
                    <a:pt x="49179" y="15534"/>
                  </a:cubicBezTo>
                  <a:cubicBezTo>
                    <a:pt x="49176" y="15529"/>
                    <a:pt x="49174" y="15524"/>
                    <a:pt x="49171" y="15519"/>
                  </a:cubicBezTo>
                  <a:close/>
                  <a:moveTo>
                    <a:pt x="13523" y="20900"/>
                  </a:moveTo>
                  <a:cubicBezTo>
                    <a:pt x="13518" y="20900"/>
                    <a:pt x="13513" y="20900"/>
                    <a:pt x="13508" y="20900"/>
                  </a:cubicBezTo>
                  <a:lnTo>
                    <a:pt x="13508" y="20900"/>
                  </a:lnTo>
                  <a:cubicBezTo>
                    <a:pt x="13519" y="20904"/>
                    <a:pt x="13530" y="20908"/>
                    <a:pt x="13541" y="20912"/>
                  </a:cubicBezTo>
                  <a:lnTo>
                    <a:pt x="13541" y="20912"/>
                  </a:lnTo>
                  <a:cubicBezTo>
                    <a:pt x="13545" y="20913"/>
                    <a:pt x="13550" y="20914"/>
                    <a:pt x="13555" y="20914"/>
                  </a:cubicBezTo>
                  <a:cubicBezTo>
                    <a:pt x="13543" y="20908"/>
                    <a:pt x="13532" y="20904"/>
                    <a:pt x="13523" y="20900"/>
                  </a:cubicBezTo>
                  <a:close/>
                  <a:moveTo>
                    <a:pt x="14321" y="21106"/>
                  </a:moveTo>
                  <a:cubicBezTo>
                    <a:pt x="14327" y="21108"/>
                    <a:pt x="14332" y="21109"/>
                    <a:pt x="14335" y="21109"/>
                  </a:cubicBezTo>
                  <a:cubicBezTo>
                    <a:pt x="14330" y="21108"/>
                    <a:pt x="14326" y="21107"/>
                    <a:pt x="14321" y="21106"/>
                  </a:cubicBezTo>
                  <a:close/>
                  <a:moveTo>
                    <a:pt x="19975" y="984"/>
                  </a:moveTo>
                  <a:cubicBezTo>
                    <a:pt x="20892" y="1039"/>
                    <a:pt x="21781" y="1095"/>
                    <a:pt x="22670" y="1206"/>
                  </a:cubicBezTo>
                  <a:cubicBezTo>
                    <a:pt x="24147" y="1374"/>
                    <a:pt x="25541" y="1736"/>
                    <a:pt x="26935" y="2154"/>
                  </a:cubicBezTo>
                  <a:cubicBezTo>
                    <a:pt x="28094" y="2513"/>
                    <a:pt x="29417" y="3035"/>
                    <a:pt x="30579" y="3398"/>
                  </a:cubicBezTo>
                  <a:lnTo>
                    <a:pt x="30579" y="3398"/>
                  </a:lnTo>
                  <a:cubicBezTo>
                    <a:pt x="30558" y="3381"/>
                    <a:pt x="30558" y="3353"/>
                    <a:pt x="30558" y="3353"/>
                  </a:cubicBezTo>
                  <a:cubicBezTo>
                    <a:pt x="30614" y="3353"/>
                    <a:pt x="30642" y="3353"/>
                    <a:pt x="30642" y="3408"/>
                  </a:cubicBezTo>
                  <a:cubicBezTo>
                    <a:pt x="31813" y="3827"/>
                    <a:pt x="33151" y="4468"/>
                    <a:pt x="34322" y="4997"/>
                  </a:cubicBezTo>
                  <a:cubicBezTo>
                    <a:pt x="33430" y="4468"/>
                    <a:pt x="32370" y="4105"/>
                    <a:pt x="31451" y="3604"/>
                  </a:cubicBezTo>
                  <a:cubicBezTo>
                    <a:pt x="31367" y="3604"/>
                    <a:pt x="31228" y="3548"/>
                    <a:pt x="31172" y="3492"/>
                  </a:cubicBezTo>
                  <a:cubicBezTo>
                    <a:pt x="31172" y="3464"/>
                    <a:pt x="31088" y="3436"/>
                    <a:pt x="31088" y="3436"/>
                  </a:cubicBezTo>
                  <a:cubicBezTo>
                    <a:pt x="31116" y="3436"/>
                    <a:pt x="31172" y="3436"/>
                    <a:pt x="31172" y="3464"/>
                  </a:cubicBezTo>
                  <a:cubicBezTo>
                    <a:pt x="31218" y="3474"/>
                    <a:pt x="31243" y="3477"/>
                    <a:pt x="31254" y="3477"/>
                  </a:cubicBezTo>
                  <a:cubicBezTo>
                    <a:pt x="31277" y="3477"/>
                    <a:pt x="31246" y="3464"/>
                    <a:pt x="31228" y="3464"/>
                  </a:cubicBezTo>
                  <a:cubicBezTo>
                    <a:pt x="31200" y="3464"/>
                    <a:pt x="31200" y="3436"/>
                    <a:pt x="31200" y="3436"/>
                  </a:cubicBezTo>
                  <a:cubicBezTo>
                    <a:pt x="31228" y="3436"/>
                    <a:pt x="31255" y="3436"/>
                    <a:pt x="31255" y="3464"/>
                  </a:cubicBezTo>
                  <a:cubicBezTo>
                    <a:pt x="31236" y="3464"/>
                    <a:pt x="31284" y="3478"/>
                    <a:pt x="31353" y="3505"/>
                  </a:cubicBezTo>
                  <a:lnTo>
                    <a:pt x="31353" y="3505"/>
                  </a:lnTo>
                  <a:cubicBezTo>
                    <a:pt x="31348" y="3501"/>
                    <a:pt x="31344" y="3497"/>
                    <a:pt x="31339" y="3492"/>
                  </a:cubicBezTo>
                  <a:cubicBezTo>
                    <a:pt x="31367" y="3492"/>
                    <a:pt x="31478" y="3548"/>
                    <a:pt x="31451" y="3548"/>
                  </a:cubicBezTo>
                  <a:cubicBezTo>
                    <a:pt x="31367" y="3548"/>
                    <a:pt x="31506" y="3604"/>
                    <a:pt x="31534" y="3604"/>
                  </a:cubicBezTo>
                  <a:cubicBezTo>
                    <a:pt x="31580" y="3627"/>
                    <a:pt x="31835" y="3764"/>
                    <a:pt x="31923" y="3764"/>
                  </a:cubicBezTo>
                  <a:cubicBezTo>
                    <a:pt x="31941" y="3764"/>
                    <a:pt x="31952" y="3758"/>
                    <a:pt x="31952" y="3743"/>
                  </a:cubicBezTo>
                  <a:cubicBezTo>
                    <a:pt x="31924" y="3715"/>
                    <a:pt x="31897" y="3715"/>
                    <a:pt x="31813" y="3715"/>
                  </a:cubicBezTo>
                  <a:cubicBezTo>
                    <a:pt x="31804" y="3706"/>
                    <a:pt x="31807" y="3703"/>
                    <a:pt x="31815" y="3703"/>
                  </a:cubicBezTo>
                  <a:cubicBezTo>
                    <a:pt x="31831" y="3703"/>
                    <a:pt x="31869" y="3715"/>
                    <a:pt x="31869" y="3715"/>
                  </a:cubicBezTo>
                  <a:lnTo>
                    <a:pt x="31924" y="3715"/>
                  </a:lnTo>
                  <a:cubicBezTo>
                    <a:pt x="32733" y="4022"/>
                    <a:pt x="33485" y="4412"/>
                    <a:pt x="34266" y="4746"/>
                  </a:cubicBezTo>
                  <a:cubicBezTo>
                    <a:pt x="34377" y="4830"/>
                    <a:pt x="34517" y="4886"/>
                    <a:pt x="34600" y="4886"/>
                  </a:cubicBezTo>
                  <a:lnTo>
                    <a:pt x="34684" y="4969"/>
                  </a:lnTo>
                  <a:cubicBezTo>
                    <a:pt x="35014" y="4997"/>
                    <a:pt x="35344" y="5350"/>
                    <a:pt x="35647" y="5413"/>
                  </a:cubicBezTo>
                  <a:lnTo>
                    <a:pt x="35647" y="5413"/>
                  </a:lnTo>
                  <a:cubicBezTo>
                    <a:pt x="35632" y="5406"/>
                    <a:pt x="35632" y="5388"/>
                    <a:pt x="35632" y="5388"/>
                  </a:cubicBezTo>
                  <a:cubicBezTo>
                    <a:pt x="35660" y="5388"/>
                    <a:pt x="35688" y="5415"/>
                    <a:pt x="35688" y="5415"/>
                  </a:cubicBezTo>
                  <a:cubicBezTo>
                    <a:pt x="35911" y="5527"/>
                    <a:pt x="36384" y="5806"/>
                    <a:pt x="36663" y="5945"/>
                  </a:cubicBezTo>
                  <a:cubicBezTo>
                    <a:pt x="36684" y="5966"/>
                    <a:pt x="36770" y="6020"/>
                    <a:pt x="36798" y="6020"/>
                  </a:cubicBezTo>
                  <a:cubicBezTo>
                    <a:pt x="36806" y="6020"/>
                    <a:pt x="36809" y="6014"/>
                    <a:pt x="36803" y="6001"/>
                  </a:cubicBezTo>
                  <a:cubicBezTo>
                    <a:pt x="36775" y="6001"/>
                    <a:pt x="36775" y="5973"/>
                    <a:pt x="36775" y="5973"/>
                  </a:cubicBezTo>
                  <a:cubicBezTo>
                    <a:pt x="36803" y="5973"/>
                    <a:pt x="36803" y="6001"/>
                    <a:pt x="36830" y="6001"/>
                  </a:cubicBezTo>
                  <a:cubicBezTo>
                    <a:pt x="36803" y="6001"/>
                    <a:pt x="37081" y="6112"/>
                    <a:pt x="37053" y="6140"/>
                  </a:cubicBezTo>
                  <a:cubicBezTo>
                    <a:pt x="38224" y="6809"/>
                    <a:pt x="39618" y="7618"/>
                    <a:pt x="40566" y="8454"/>
                  </a:cubicBezTo>
                  <a:cubicBezTo>
                    <a:pt x="43623" y="10988"/>
                    <a:pt x="48557" y="13821"/>
                    <a:pt x="49294" y="18055"/>
                  </a:cubicBezTo>
                  <a:lnTo>
                    <a:pt x="49294" y="18055"/>
                  </a:lnTo>
                  <a:cubicBezTo>
                    <a:pt x="49281" y="18252"/>
                    <a:pt x="49235" y="18434"/>
                    <a:pt x="49235" y="18600"/>
                  </a:cubicBezTo>
                  <a:cubicBezTo>
                    <a:pt x="49207" y="18628"/>
                    <a:pt x="49179" y="18768"/>
                    <a:pt x="49179" y="18768"/>
                  </a:cubicBezTo>
                  <a:cubicBezTo>
                    <a:pt x="49068" y="19046"/>
                    <a:pt x="48900" y="19214"/>
                    <a:pt x="48733" y="19465"/>
                  </a:cubicBezTo>
                  <a:cubicBezTo>
                    <a:pt x="48733" y="19437"/>
                    <a:pt x="48761" y="19437"/>
                    <a:pt x="48761" y="19381"/>
                  </a:cubicBezTo>
                  <a:lnTo>
                    <a:pt x="48761" y="19381"/>
                  </a:lnTo>
                  <a:cubicBezTo>
                    <a:pt x="48231" y="19911"/>
                    <a:pt x="47507" y="20412"/>
                    <a:pt x="46810" y="20691"/>
                  </a:cubicBezTo>
                  <a:cubicBezTo>
                    <a:pt x="46838" y="20635"/>
                    <a:pt x="46921" y="20608"/>
                    <a:pt x="47005" y="20552"/>
                  </a:cubicBezTo>
                  <a:lnTo>
                    <a:pt x="47005" y="20552"/>
                  </a:lnTo>
                  <a:cubicBezTo>
                    <a:pt x="46861" y="20624"/>
                    <a:pt x="46719" y="20693"/>
                    <a:pt x="46578" y="20758"/>
                  </a:cubicBezTo>
                  <a:lnTo>
                    <a:pt x="46578" y="20758"/>
                  </a:lnTo>
                  <a:cubicBezTo>
                    <a:pt x="45833" y="19531"/>
                    <a:pt x="44961" y="18372"/>
                    <a:pt x="44050" y="17290"/>
                  </a:cubicBezTo>
                  <a:lnTo>
                    <a:pt x="44022" y="17262"/>
                  </a:lnTo>
                  <a:cubicBezTo>
                    <a:pt x="43186" y="16259"/>
                    <a:pt x="41848" y="14893"/>
                    <a:pt x="40733" y="13890"/>
                  </a:cubicBezTo>
                  <a:cubicBezTo>
                    <a:pt x="39479" y="12802"/>
                    <a:pt x="38168" y="11576"/>
                    <a:pt x="36747" y="10656"/>
                  </a:cubicBezTo>
                  <a:lnTo>
                    <a:pt x="36691" y="10656"/>
                  </a:lnTo>
                  <a:cubicBezTo>
                    <a:pt x="31542" y="6862"/>
                    <a:pt x="24720" y="2659"/>
                    <a:pt x="18324" y="2659"/>
                  </a:cubicBezTo>
                  <a:cubicBezTo>
                    <a:pt x="14851" y="2659"/>
                    <a:pt x="11505" y="3898"/>
                    <a:pt x="8621" y="7116"/>
                  </a:cubicBezTo>
                  <a:cubicBezTo>
                    <a:pt x="7115" y="8928"/>
                    <a:pt x="5666" y="11241"/>
                    <a:pt x="5610" y="13667"/>
                  </a:cubicBezTo>
                  <a:cubicBezTo>
                    <a:pt x="5546" y="15067"/>
                    <a:pt x="5870" y="16239"/>
                    <a:pt x="6473" y="17225"/>
                  </a:cubicBezTo>
                  <a:lnTo>
                    <a:pt x="6473" y="17225"/>
                  </a:lnTo>
                  <a:cubicBezTo>
                    <a:pt x="5959" y="17949"/>
                    <a:pt x="5485" y="18698"/>
                    <a:pt x="5053" y="19465"/>
                  </a:cubicBezTo>
                  <a:cubicBezTo>
                    <a:pt x="5025" y="19493"/>
                    <a:pt x="4997" y="19604"/>
                    <a:pt x="4969" y="19632"/>
                  </a:cubicBezTo>
                  <a:cubicBezTo>
                    <a:pt x="4545" y="20387"/>
                    <a:pt x="4146" y="21179"/>
                    <a:pt x="3803" y="21992"/>
                  </a:cubicBezTo>
                  <a:lnTo>
                    <a:pt x="3803" y="21992"/>
                  </a:lnTo>
                  <a:cubicBezTo>
                    <a:pt x="3437" y="21276"/>
                    <a:pt x="2986" y="20025"/>
                    <a:pt x="2915" y="19264"/>
                  </a:cubicBezTo>
                  <a:lnTo>
                    <a:pt x="2915" y="19264"/>
                  </a:lnTo>
                  <a:cubicBezTo>
                    <a:pt x="2921" y="19300"/>
                    <a:pt x="2927" y="19325"/>
                    <a:pt x="2934" y="19325"/>
                  </a:cubicBezTo>
                  <a:cubicBezTo>
                    <a:pt x="2906" y="19074"/>
                    <a:pt x="2906" y="18768"/>
                    <a:pt x="2823" y="18489"/>
                  </a:cubicBezTo>
                  <a:lnTo>
                    <a:pt x="2823" y="18489"/>
                  </a:lnTo>
                  <a:cubicBezTo>
                    <a:pt x="2795" y="18600"/>
                    <a:pt x="2878" y="18768"/>
                    <a:pt x="2823" y="18907"/>
                  </a:cubicBezTo>
                  <a:cubicBezTo>
                    <a:pt x="2767" y="18238"/>
                    <a:pt x="2683" y="17569"/>
                    <a:pt x="2739" y="16956"/>
                  </a:cubicBezTo>
                  <a:cubicBezTo>
                    <a:pt x="2683" y="15677"/>
                    <a:pt x="2960" y="14371"/>
                    <a:pt x="3294" y="13175"/>
                  </a:cubicBezTo>
                  <a:lnTo>
                    <a:pt x="3294" y="13175"/>
                  </a:lnTo>
                  <a:cubicBezTo>
                    <a:pt x="3283" y="13193"/>
                    <a:pt x="3241" y="13193"/>
                    <a:pt x="3241" y="13193"/>
                  </a:cubicBezTo>
                  <a:cubicBezTo>
                    <a:pt x="3241" y="13165"/>
                    <a:pt x="3241" y="13109"/>
                    <a:pt x="3296" y="13109"/>
                  </a:cubicBezTo>
                  <a:cubicBezTo>
                    <a:pt x="3324" y="12915"/>
                    <a:pt x="3489" y="12502"/>
                    <a:pt x="3519" y="12196"/>
                  </a:cubicBezTo>
                  <a:lnTo>
                    <a:pt x="3519" y="12196"/>
                  </a:lnTo>
                  <a:cubicBezTo>
                    <a:pt x="3515" y="12217"/>
                    <a:pt x="3492" y="12217"/>
                    <a:pt x="3492" y="12217"/>
                  </a:cubicBezTo>
                  <a:cubicBezTo>
                    <a:pt x="3492" y="12189"/>
                    <a:pt x="3492" y="12134"/>
                    <a:pt x="3519" y="12133"/>
                  </a:cubicBezTo>
                  <a:lnTo>
                    <a:pt x="3519" y="12133"/>
                  </a:lnTo>
                  <a:cubicBezTo>
                    <a:pt x="3535" y="12101"/>
                    <a:pt x="3587" y="11992"/>
                    <a:pt x="3579" y="11992"/>
                  </a:cubicBezTo>
                  <a:lnTo>
                    <a:pt x="3579" y="11992"/>
                  </a:lnTo>
                  <a:cubicBezTo>
                    <a:pt x="3578" y="11992"/>
                    <a:pt x="3577" y="11992"/>
                    <a:pt x="3575" y="11994"/>
                  </a:cubicBezTo>
                  <a:cubicBezTo>
                    <a:pt x="3575" y="12050"/>
                    <a:pt x="3519" y="12050"/>
                    <a:pt x="3519" y="12050"/>
                  </a:cubicBezTo>
                  <a:cubicBezTo>
                    <a:pt x="3519" y="11994"/>
                    <a:pt x="3519" y="11966"/>
                    <a:pt x="3575" y="11966"/>
                  </a:cubicBezTo>
                  <a:cubicBezTo>
                    <a:pt x="3770" y="11102"/>
                    <a:pt x="4300" y="9848"/>
                    <a:pt x="4857" y="9039"/>
                  </a:cubicBezTo>
                  <a:lnTo>
                    <a:pt x="4857" y="9039"/>
                  </a:lnTo>
                  <a:cubicBezTo>
                    <a:pt x="4857" y="9040"/>
                    <a:pt x="4776" y="9162"/>
                    <a:pt x="4805" y="9162"/>
                  </a:cubicBezTo>
                  <a:cubicBezTo>
                    <a:pt x="4810" y="9162"/>
                    <a:pt x="4818" y="9159"/>
                    <a:pt x="4830" y="9151"/>
                  </a:cubicBezTo>
                  <a:cubicBezTo>
                    <a:pt x="4997" y="8733"/>
                    <a:pt x="5331" y="8342"/>
                    <a:pt x="5526" y="7952"/>
                  </a:cubicBezTo>
                  <a:lnTo>
                    <a:pt x="5526" y="7952"/>
                  </a:lnTo>
                  <a:cubicBezTo>
                    <a:pt x="5248" y="8315"/>
                    <a:pt x="5025" y="8733"/>
                    <a:pt x="4774" y="9067"/>
                  </a:cubicBezTo>
                  <a:cubicBezTo>
                    <a:pt x="5025" y="8454"/>
                    <a:pt x="5526" y="7952"/>
                    <a:pt x="5861" y="7395"/>
                  </a:cubicBezTo>
                  <a:cubicBezTo>
                    <a:pt x="5972" y="7172"/>
                    <a:pt x="6251" y="6893"/>
                    <a:pt x="6446" y="6670"/>
                  </a:cubicBezTo>
                  <a:lnTo>
                    <a:pt x="6446" y="6670"/>
                  </a:lnTo>
                  <a:cubicBezTo>
                    <a:pt x="6418" y="6754"/>
                    <a:pt x="6391" y="6781"/>
                    <a:pt x="6307" y="6893"/>
                  </a:cubicBezTo>
                  <a:cubicBezTo>
                    <a:pt x="6502" y="6670"/>
                    <a:pt x="6586" y="6558"/>
                    <a:pt x="6669" y="6391"/>
                  </a:cubicBezTo>
                  <a:cubicBezTo>
                    <a:pt x="9290" y="3046"/>
                    <a:pt x="13415" y="1318"/>
                    <a:pt x="17541" y="1067"/>
                  </a:cubicBezTo>
                  <a:cubicBezTo>
                    <a:pt x="18043" y="1018"/>
                    <a:pt x="18526" y="989"/>
                    <a:pt x="19013" y="989"/>
                  </a:cubicBezTo>
                  <a:cubicBezTo>
                    <a:pt x="19359" y="989"/>
                    <a:pt x="19706" y="1004"/>
                    <a:pt x="20063" y="1038"/>
                  </a:cubicBezTo>
                  <a:lnTo>
                    <a:pt x="20063" y="1038"/>
                  </a:lnTo>
                  <a:cubicBezTo>
                    <a:pt x="20024" y="1030"/>
                    <a:pt x="20017" y="989"/>
                    <a:pt x="19975" y="984"/>
                  </a:cubicBezTo>
                  <a:close/>
                  <a:moveTo>
                    <a:pt x="42406" y="22001"/>
                  </a:moveTo>
                  <a:cubicBezTo>
                    <a:pt x="42387" y="22001"/>
                    <a:pt x="42381" y="22014"/>
                    <a:pt x="42370" y="22014"/>
                  </a:cubicBezTo>
                  <a:cubicBezTo>
                    <a:pt x="42366" y="22014"/>
                    <a:pt x="42360" y="22011"/>
                    <a:pt x="42351" y="22003"/>
                  </a:cubicBezTo>
                  <a:lnTo>
                    <a:pt x="42351" y="22003"/>
                  </a:lnTo>
                  <a:cubicBezTo>
                    <a:pt x="42344" y="22005"/>
                    <a:pt x="42311" y="22011"/>
                    <a:pt x="42276" y="22017"/>
                  </a:cubicBezTo>
                  <a:lnTo>
                    <a:pt x="42276" y="22017"/>
                  </a:lnTo>
                  <a:cubicBezTo>
                    <a:pt x="42292" y="22012"/>
                    <a:pt x="42308" y="22006"/>
                    <a:pt x="42322" y="22001"/>
                  </a:cubicBezTo>
                  <a:lnTo>
                    <a:pt x="42350" y="22001"/>
                  </a:lnTo>
                  <a:cubicBezTo>
                    <a:pt x="42350" y="22002"/>
                    <a:pt x="42351" y="22002"/>
                    <a:pt x="42351" y="22003"/>
                  </a:cubicBezTo>
                  <a:lnTo>
                    <a:pt x="42351" y="22003"/>
                  </a:lnTo>
                  <a:cubicBezTo>
                    <a:pt x="42354" y="22002"/>
                    <a:pt x="42354" y="22001"/>
                    <a:pt x="42350" y="22001"/>
                  </a:cubicBezTo>
                  <a:close/>
                  <a:moveTo>
                    <a:pt x="18137" y="22136"/>
                  </a:moveTo>
                  <a:cubicBezTo>
                    <a:pt x="18139" y="22136"/>
                    <a:pt x="18145" y="22138"/>
                    <a:pt x="18154" y="22141"/>
                  </a:cubicBezTo>
                  <a:cubicBezTo>
                    <a:pt x="18147" y="22141"/>
                    <a:pt x="18143" y="22141"/>
                    <a:pt x="18141" y="22141"/>
                  </a:cubicBezTo>
                  <a:lnTo>
                    <a:pt x="18141" y="22141"/>
                  </a:lnTo>
                  <a:cubicBezTo>
                    <a:pt x="18136" y="22138"/>
                    <a:pt x="18134" y="22136"/>
                    <a:pt x="18137" y="22136"/>
                  </a:cubicBezTo>
                  <a:close/>
                  <a:moveTo>
                    <a:pt x="4262" y="22782"/>
                  </a:moveTo>
                  <a:lnTo>
                    <a:pt x="4262" y="22782"/>
                  </a:lnTo>
                  <a:cubicBezTo>
                    <a:pt x="4268" y="22792"/>
                    <a:pt x="4272" y="22802"/>
                    <a:pt x="4272" y="22810"/>
                  </a:cubicBezTo>
                  <a:cubicBezTo>
                    <a:pt x="4272" y="22810"/>
                    <a:pt x="4267" y="22807"/>
                    <a:pt x="4262" y="22804"/>
                  </a:cubicBezTo>
                  <a:lnTo>
                    <a:pt x="4262" y="22804"/>
                  </a:lnTo>
                  <a:cubicBezTo>
                    <a:pt x="4258" y="22797"/>
                    <a:pt x="4254" y="22791"/>
                    <a:pt x="4250" y="22785"/>
                  </a:cubicBezTo>
                  <a:lnTo>
                    <a:pt x="4250" y="22785"/>
                  </a:lnTo>
                  <a:cubicBezTo>
                    <a:pt x="4253" y="22784"/>
                    <a:pt x="4256" y="22783"/>
                    <a:pt x="4262" y="22782"/>
                  </a:cubicBezTo>
                  <a:close/>
                  <a:moveTo>
                    <a:pt x="18330" y="3527"/>
                  </a:moveTo>
                  <a:cubicBezTo>
                    <a:pt x="19429" y="3527"/>
                    <a:pt x="20537" y="3644"/>
                    <a:pt x="21622" y="3862"/>
                  </a:cubicBezTo>
                  <a:lnTo>
                    <a:pt x="21622" y="3862"/>
                  </a:lnTo>
                  <a:cubicBezTo>
                    <a:pt x="21656" y="3879"/>
                    <a:pt x="21741" y="3894"/>
                    <a:pt x="21792" y="3894"/>
                  </a:cubicBezTo>
                  <a:cubicBezTo>
                    <a:pt x="21804" y="3894"/>
                    <a:pt x="21813" y="3893"/>
                    <a:pt x="21820" y="3892"/>
                  </a:cubicBezTo>
                  <a:lnTo>
                    <a:pt x="21820" y="3892"/>
                  </a:lnTo>
                  <a:cubicBezTo>
                    <a:pt x="21828" y="3896"/>
                    <a:pt x="21834" y="3902"/>
                    <a:pt x="21834" y="3910"/>
                  </a:cubicBezTo>
                  <a:cubicBezTo>
                    <a:pt x="22391" y="4050"/>
                    <a:pt x="23088" y="4245"/>
                    <a:pt x="23645" y="4440"/>
                  </a:cubicBezTo>
                  <a:cubicBezTo>
                    <a:pt x="24241" y="4602"/>
                    <a:pt x="24758" y="4844"/>
                    <a:pt x="25349" y="5011"/>
                  </a:cubicBezTo>
                  <a:lnTo>
                    <a:pt x="25349" y="5011"/>
                  </a:lnTo>
                  <a:cubicBezTo>
                    <a:pt x="25347" y="5007"/>
                    <a:pt x="25346" y="5003"/>
                    <a:pt x="25346" y="4997"/>
                  </a:cubicBezTo>
                  <a:lnTo>
                    <a:pt x="25346" y="4997"/>
                  </a:lnTo>
                  <a:cubicBezTo>
                    <a:pt x="26294" y="5443"/>
                    <a:pt x="27464" y="5945"/>
                    <a:pt x="28440" y="6419"/>
                  </a:cubicBezTo>
                  <a:cubicBezTo>
                    <a:pt x="28719" y="6642"/>
                    <a:pt x="29025" y="6754"/>
                    <a:pt x="29388" y="6949"/>
                  </a:cubicBezTo>
                  <a:cubicBezTo>
                    <a:pt x="31674" y="8147"/>
                    <a:pt x="33848" y="9680"/>
                    <a:pt x="35938" y="11214"/>
                  </a:cubicBezTo>
                  <a:cubicBezTo>
                    <a:pt x="36384" y="11576"/>
                    <a:pt x="36886" y="11938"/>
                    <a:pt x="37332" y="12329"/>
                  </a:cubicBezTo>
                  <a:lnTo>
                    <a:pt x="37360" y="12329"/>
                  </a:lnTo>
                  <a:cubicBezTo>
                    <a:pt x="39618" y="14196"/>
                    <a:pt x="41904" y="16175"/>
                    <a:pt x="43716" y="18489"/>
                  </a:cubicBezTo>
                  <a:cubicBezTo>
                    <a:pt x="43744" y="18517"/>
                    <a:pt x="43771" y="18545"/>
                    <a:pt x="43799" y="18628"/>
                  </a:cubicBezTo>
                  <a:cubicBezTo>
                    <a:pt x="44423" y="19423"/>
                    <a:pt x="45057" y="20266"/>
                    <a:pt x="45637" y="21152"/>
                  </a:cubicBezTo>
                  <a:lnTo>
                    <a:pt x="45637" y="21152"/>
                  </a:lnTo>
                  <a:cubicBezTo>
                    <a:pt x="45286" y="21280"/>
                    <a:pt x="44930" y="21386"/>
                    <a:pt x="44552" y="21472"/>
                  </a:cubicBezTo>
                  <a:cubicBezTo>
                    <a:pt x="43771" y="21723"/>
                    <a:pt x="43019" y="21890"/>
                    <a:pt x="42210" y="22001"/>
                  </a:cubicBezTo>
                  <a:cubicBezTo>
                    <a:pt x="42193" y="22014"/>
                    <a:pt x="42182" y="22024"/>
                    <a:pt x="42176" y="22031"/>
                  </a:cubicBezTo>
                  <a:lnTo>
                    <a:pt x="42176" y="22031"/>
                  </a:lnTo>
                  <a:cubicBezTo>
                    <a:pt x="41648" y="22141"/>
                    <a:pt x="41121" y="22225"/>
                    <a:pt x="40594" y="22308"/>
                  </a:cubicBezTo>
                  <a:cubicBezTo>
                    <a:pt x="38990" y="22571"/>
                    <a:pt x="37288" y="22685"/>
                    <a:pt x="35603" y="22837"/>
                  </a:cubicBezTo>
                  <a:lnTo>
                    <a:pt x="35603" y="22837"/>
                  </a:lnTo>
                  <a:cubicBezTo>
                    <a:pt x="35493" y="22660"/>
                    <a:pt x="35382" y="22484"/>
                    <a:pt x="35269" y="22308"/>
                  </a:cubicBezTo>
                  <a:cubicBezTo>
                    <a:pt x="31918" y="16653"/>
                    <a:pt x="26565" y="9210"/>
                    <a:pt x="19650" y="9210"/>
                  </a:cubicBezTo>
                  <a:cubicBezTo>
                    <a:pt x="18282" y="9210"/>
                    <a:pt x="16853" y="9501"/>
                    <a:pt x="15366" y="10154"/>
                  </a:cubicBezTo>
                  <a:cubicBezTo>
                    <a:pt x="16063" y="9903"/>
                    <a:pt x="16677" y="9708"/>
                    <a:pt x="17318" y="9597"/>
                  </a:cubicBezTo>
                  <a:lnTo>
                    <a:pt x="17318" y="9597"/>
                  </a:lnTo>
                  <a:cubicBezTo>
                    <a:pt x="17211" y="9677"/>
                    <a:pt x="17116" y="9720"/>
                    <a:pt x="17026" y="9747"/>
                  </a:cubicBezTo>
                  <a:lnTo>
                    <a:pt x="17026" y="9747"/>
                  </a:lnTo>
                  <a:cubicBezTo>
                    <a:pt x="17384" y="9651"/>
                    <a:pt x="17745" y="9569"/>
                    <a:pt x="18070" y="9569"/>
                  </a:cubicBezTo>
                  <a:cubicBezTo>
                    <a:pt x="14948" y="10099"/>
                    <a:pt x="12161" y="11799"/>
                    <a:pt x="9875" y="13890"/>
                  </a:cubicBezTo>
                  <a:cubicBezTo>
                    <a:pt x="9875" y="13887"/>
                    <a:pt x="9874" y="13886"/>
                    <a:pt x="9872" y="13886"/>
                  </a:cubicBezTo>
                  <a:cubicBezTo>
                    <a:pt x="9850" y="13886"/>
                    <a:pt x="9723" y="14008"/>
                    <a:pt x="9596" y="14085"/>
                  </a:cubicBezTo>
                  <a:cubicBezTo>
                    <a:pt x="10739" y="13025"/>
                    <a:pt x="11854" y="12106"/>
                    <a:pt x="13192" y="11269"/>
                  </a:cubicBezTo>
                  <a:cubicBezTo>
                    <a:pt x="13215" y="11246"/>
                    <a:pt x="13222" y="11236"/>
                    <a:pt x="13214" y="11236"/>
                  </a:cubicBezTo>
                  <a:cubicBezTo>
                    <a:pt x="13162" y="11236"/>
                    <a:pt x="12401" y="11772"/>
                    <a:pt x="12253" y="11772"/>
                  </a:cubicBezTo>
                  <a:cubicBezTo>
                    <a:pt x="12250" y="11772"/>
                    <a:pt x="12247" y="11772"/>
                    <a:pt x="12244" y="11771"/>
                  </a:cubicBezTo>
                  <a:cubicBezTo>
                    <a:pt x="12718" y="11409"/>
                    <a:pt x="13192" y="11158"/>
                    <a:pt x="13666" y="10879"/>
                  </a:cubicBezTo>
                  <a:cubicBezTo>
                    <a:pt x="13664" y="10877"/>
                    <a:pt x="13659" y="10875"/>
                    <a:pt x="13653" y="10875"/>
                  </a:cubicBezTo>
                  <a:cubicBezTo>
                    <a:pt x="13595" y="10875"/>
                    <a:pt x="13382" y="10993"/>
                    <a:pt x="13332" y="11018"/>
                  </a:cubicBezTo>
                  <a:cubicBezTo>
                    <a:pt x="10873" y="12316"/>
                    <a:pt x="8777" y="14218"/>
                    <a:pt x="7073" y="16417"/>
                  </a:cubicBezTo>
                  <a:lnTo>
                    <a:pt x="7073" y="16417"/>
                  </a:lnTo>
                  <a:cubicBezTo>
                    <a:pt x="6638" y="15548"/>
                    <a:pt x="6450" y="14560"/>
                    <a:pt x="6502" y="13583"/>
                  </a:cubicBezTo>
                  <a:cubicBezTo>
                    <a:pt x="6558" y="13388"/>
                    <a:pt x="6558" y="13109"/>
                    <a:pt x="6641" y="12914"/>
                  </a:cubicBezTo>
                  <a:cubicBezTo>
                    <a:pt x="6641" y="12691"/>
                    <a:pt x="6725" y="12496"/>
                    <a:pt x="6781" y="12245"/>
                  </a:cubicBezTo>
                  <a:cubicBezTo>
                    <a:pt x="7561" y="9541"/>
                    <a:pt x="9485" y="7116"/>
                    <a:pt x="11743" y="5527"/>
                  </a:cubicBezTo>
                  <a:cubicBezTo>
                    <a:pt x="12663" y="4858"/>
                    <a:pt x="13666" y="4328"/>
                    <a:pt x="14753" y="4022"/>
                  </a:cubicBezTo>
                  <a:cubicBezTo>
                    <a:pt x="14781" y="3994"/>
                    <a:pt x="14920" y="3994"/>
                    <a:pt x="14948" y="3966"/>
                  </a:cubicBezTo>
                  <a:cubicBezTo>
                    <a:pt x="15562" y="3771"/>
                    <a:pt x="16203" y="3687"/>
                    <a:pt x="16816" y="3604"/>
                  </a:cubicBezTo>
                  <a:cubicBezTo>
                    <a:pt x="17316" y="3552"/>
                    <a:pt x="17822" y="3527"/>
                    <a:pt x="18330" y="3527"/>
                  </a:cubicBezTo>
                  <a:close/>
                  <a:moveTo>
                    <a:pt x="34322" y="22977"/>
                  </a:moveTo>
                  <a:lnTo>
                    <a:pt x="34322" y="22977"/>
                  </a:lnTo>
                  <a:cubicBezTo>
                    <a:pt x="34318" y="22981"/>
                    <a:pt x="34311" y="22984"/>
                    <a:pt x="34302" y="22986"/>
                  </a:cubicBezTo>
                  <a:lnTo>
                    <a:pt x="34302" y="22986"/>
                  </a:lnTo>
                  <a:cubicBezTo>
                    <a:pt x="34313" y="22985"/>
                    <a:pt x="34325" y="22983"/>
                    <a:pt x="34336" y="22982"/>
                  </a:cubicBezTo>
                  <a:lnTo>
                    <a:pt x="34336" y="22982"/>
                  </a:lnTo>
                  <a:cubicBezTo>
                    <a:pt x="34332" y="22980"/>
                    <a:pt x="34327" y="22979"/>
                    <a:pt x="34322" y="22977"/>
                  </a:cubicBezTo>
                  <a:close/>
                  <a:moveTo>
                    <a:pt x="34302" y="22986"/>
                  </a:moveTo>
                  <a:cubicBezTo>
                    <a:pt x="34288" y="22987"/>
                    <a:pt x="34275" y="22989"/>
                    <a:pt x="34261" y="22990"/>
                  </a:cubicBezTo>
                  <a:lnTo>
                    <a:pt x="34261" y="22990"/>
                  </a:lnTo>
                  <a:cubicBezTo>
                    <a:pt x="34277" y="22990"/>
                    <a:pt x="34291" y="22988"/>
                    <a:pt x="34302" y="22986"/>
                  </a:cubicBezTo>
                  <a:close/>
                  <a:moveTo>
                    <a:pt x="30057" y="22977"/>
                  </a:moveTo>
                  <a:lnTo>
                    <a:pt x="30057" y="22977"/>
                  </a:lnTo>
                  <a:cubicBezTo>
                    <a:pt x="30071" y="22991"/>
                    <a:pt x="30119" y="22991"/>
                    <a:pt x="30168" y="22991"/>
                  </a:cubicBezTo>
                  <a:cubicBezTo>
                    <a:pt x="30170" y="22991"/>
                    <a:pt x="30172" y="22991"/>
                    <a:pt x="30174" y="22991"/>
                  </a:cubicBezTo>
                  <a:lnTo>
                    <a:pt x="30174" y="22991"/>
                  </a:lnTo>
                  <a:cubicBezTo>
                    <a:pt x="30134" y="22987"/>
                    <a:pt x="30095" y="22982"/>
                    <a:pt x="30057" y="22977"/>
                  </a:cubicBezTo>
                  <a:close/>
                  <a:moveTo>
                    <a:pt x="30174" y="22991"/>
                  </a:moveTo>
                  <a:cubicBezTo>
                    <a:pt x="30207" y="22994"/>
                    <a:pt x="30240" y="22998"/>
                    <a:pt x="30274" y="23001"/>
                  </a:cubicBezTo>
                  <a:lnTo>
                    <a:pt x="30274" y="23001"/>
                  </a:lnTo>
                  <a:cubicBezTo>
                    <a:pt x="30256" y="22991"/>
                    <a:pt x="30215" y="22991"/>
                    <a:pt x="30174" y="22991"/>
                  </a:cubicBezTo>
                  <a:close/>
                  <a:moveTo>
                    <a:pt x="34261" y="22990"/>
                  </a:moveTo>
                  <a:cubicBezTo>
                    <a:pt x="34245" y="22991"/>
                    <a:pt x="34228" y="22991"/>
                    <a:pt x="34210" y="22991"/>
                  </a:cubicBezTo>
                  <a:cubicBezTo>
                    <a:pt x="34161" y="22991"/>
                    <a:pt x="34113" y="22991"/>
                    <a:pt x="34099" y="23005"/>
                  </a:cubicBezTo>
                  <a:cubicBezTo>
                    <a:pt x="33960" y="22999"/>
                    <a:pt x="33818" y="22995"/>
                    <a:pt x="33672" y="22994"/>
                  </a:cubicBezTo>
                  <a:lnTo>
                    <a:pt x="33672" y="22994"/>
                  </a:lnTo>
                  <a:cubicBezTo>
                    <a:pt x="33748" y="23008"/>
                    <a:pt x="33828" y="23013"/>
                    <a:pt x="33910" y="23013"/>
                  </a:cubicBezTo>
                  <a:cubicBezTo>
                    <a:pt x="34023" y="23013"/>
                    <a:pt x="34142" y="23003"/>
                    <a:pt x="34261" y="22990"/>
                  </a:cubicBezTo>
                  <a:close/>
                  <a:moveTo>
                    <a:pt x="36775" y="22921"/>
                  </a:moveTo>
                  <a:cubicBezTo>
                    <a:pt x="36524" y="22949"/>
                    <a:pt x="36830" y="22949"/>
                    <a:pt x="36803" y="22949"/>
                  </a:cubicBezTo>
                  <a:cubicBezTo>
                    <a:pt x="36533" y="22974"/>
                    <a:pt x="36111" y="22998"/>
                    <a:pt x="35729" y="23042"/>
                  </a:cubicBezTo>
                  <a:lnTo>
                    <a:pt x="35729" y="23042"/>
                  </a:lnTo>
                  <a:cubicBezTo>
                    <a:pt x="35722" y="23031"/>
                    <a:pt x="35716" y="23020"/>
                    <a:pt x="35709" y="23008"/>
                  </a:cubicBezTo>
                  <a:lnTo>
                    <a:pt x="35709" y="23008"/>
                  </a:lnTo>
                  <a:cubicBezTo>
                    <a:pt x="36070" y="22985"/>
                    <a:pt x="36430" y="22956"/>
                    <a:pt x="36775" y="22921"/>
                  </a:cubicBezTo>
                  <a:close/>
                  <a:moveTo>
                    <a:pt x="19539" y="9865"/>
                  </a:moveTo>
                  <a:cubicBezTo>
                    <a:pt x="20672" y="9865"/>
                    <a:pt x="21792" y="10108"/>
                    <a:pt x="22837" y="10517"/>
                  </a:cubicBezTo>
                  <a:cubicBezTo>
                    <a:pt x="24677" y="11214"/>
                    <a:pt x="26238" y="12468"/>
                    <a:pt x="27632" y="13778"/>
                  </a:cubicBezTo>
                  <a:cubicBezTo>
                    <a:pt x="30325" y="16528"/>
                    <a:pt x="32601" y="19639"/>
                    <a:pt x="34553" y="22949"/>
                  </a:cubicBezTo>
                  <a:lnTo>
                    <a:pt x="34553" y="22949"/>
                  </a:lnTo>
                  <a:cubicBezTo>
                    <a:pt x="34550" y="22949"/>
                    <a:pt x="34547" y="22949"/>
                    <a:pt x="34545" y="22949"/>
                  </a:cubicBezTo>
                  <a:lnTo>
                    <a:pt x="34553" y="22949"/>
                  </a:lnTo>
                  <a:cubicBezTo>
                    <a:pt x="34555" y="22952"/>
                    <a:pt x="34557" y="22955"/>
                    <a:pt x="34558" y="22958"/>
                  </a:cubicBezTo>
                  <a:lnTo>
                    <a:pt x="34558" y="22958"/>
                  </a:lnTo>
                  <a:cubicBezTo>
                    <a:pt x="34485" y="22965"/>
                    <a:pt x="34410" y="22974"/>
                    <a:pt x="34336" y="22982"/>
                  </a:cubicBezTo>
                  <a:lnTo>
                    <a:pt x="34336" y="22982"/>
                  </a:lnTo>
                  <a:cubicBezTo>
                    <a:pt x="34394" y="23005"/>
                    <a:pt x="34313" y="23008"/>
                    <a:pt x="34182" y="23061"/>
                  </a:cubicBezTo>
                  <a:cubicBezTo>
                    <a:pt x="34325" y="23061"/>
                    <a:pt x="34470" y="23059"/>
                    <a:pt x="34616" y="23056"/>
                  </a:cubicBezTo>
                  <a:lnTo>
                    <a:pt x="34616" y="23056"/>
                  </a:lnTo>
                  <a:cubicBezTo>
                    <a:pt x="34629" y="23077"/>
                    <a:pt x="34641" y="23099"/>
                    <a:pt x="34654" y="23120"/>
                  </a:cubicBezTo>
                  <a:lnTo>
                    <a:pt x="34654" y="23120"/>
                  </a:lnTo>
                  <a:cubicBezTo>
                    <a:pt x="34271" y="23136"/>
                    <a:pt x="33888" y="23150"/>
                    <a:pt x="33506" y="23161"/>
                  </a:cubicBezTo>
                  <a:lnTo>
                    <a:pt x="33506" y="23161"/>
                  </a:lnTo>
                  <a:cubicBezTo>
                    <a:pt x="33467" y="23105"/>
                    <a:pt x="33428" y="23049"/>
                    <a:pt x="33388" y="22993"/>
                  </a:cubicBezTo>
                  <a:lnTo>
                    <a:pt x="33388" y="22993"/>
                  </a:lnTo>
                  <a:cubicBezTo>
                    <a:pt x="33418" y="22993"/>
                    <a:pt x="33447" y="22993"/>
                    <a:pt x="33477" y="22993"/>
                  </a:cubicBezTo>
                  <a:cubicBezTo>
                    <a:pt x="33542" y="22993"/>
                    <a:pt x="33608" y="22993"/>
                    <a:pt x="33672" y="22994"/>
                  </a:cubicBezTo>
                  <a:lnTo>
                    <a:pt x="33672" y="22994"/>
                  </a:lnTo>
                  <a:cubicBezTo>
                    <a:pt x="33647" y="22989"/>
                    <a:pt x="33622" y="22984"/>
                    <a:pt x="33597" y="22977"/>
                  </a:cubicBezTo>
                  <a:cubicBezTo>
                    <a:pt x="33820" y="22949"/>
                    <a:pt x="34127" y="22977"/>
                    <a:pt x="34322" y="22921"/>
                  </a:cubicBezTo>
                  <a:lnTo>
                    <a:pt x="34322" y="22921"/>
                  </a:lnTo>
                  <a:cubicBezTo>
                    <a:pt x="34003" y="22935"/>
                    <a:pt x="33680" y="22942"/>
                    <a:pt x="33354" y="22945"/>
                  </a:cubicBezTo>
                  <a:lnTo>
                    <a:pt x="33354" y="22945"/>
                  </a:lnTo>
                  <a:cubicBezTo>
                    <a:pt x="33202" y="22729"/>
                    <a:pt x="33050" y="22517"/>
                    <a:pt x="32900" y="22308"/>
                  </a:cubicBezTo>
                  <a:cubicBezTo>
                    <a:pt x="31120" y="19684"/>
                    <a:pt x="29002" y="17559"/>
                    <a:pt x="27370" y="17559"/>
                  </a:cubicBezTo>
                  <a:cubicBezTo>
                    <a:pt x="26036" y="17559"/>
                    <a:pt x="25026" y="18976"/>
                    <a:pt x="24788" y="22698"/>
                  </a:cubicBezTo>
                  <a:cubicBezTo>
                    <a:pt x="24787" y="22778"/>
                    <a:pt x="24786" y="22858"/>
                    <a:pt x="24785" y="22938"/>
                  </a:cubicBezTo>
                  <a:lnTo>
                    <a:pt x="24785" y="22938"/>
                  </a:lnTo>
                  <a:cubicBezTo>
                    <a:pt x="24304" y="22873"/>
                    <a:pt x="23825" y="22808"/>
                    <a:pt x="23380" y="22808"/>
                  </a:cubicBezTo>
                  <a:cubicBezTo>
                    <a:pt x="23338" y="22808"/>
                    <a:pt x="23296" y="22808"/>
                    <a:pt x="23255" y="22810"/>
                  </a:cubicBezTo>
                  <a:cubicBezTo>
                    <a:pt x="23590" y="22838"/>
                    <a:pt x="23952" y="22838"/>
                    <a:pt x="24259" y="22921"/>
                  </a:cubicBezTo>
                  <a:cubicBezTo>
                    <a:pt x="22475" y="22838"/>
                    <a:pt x="20719" y="22642"/>
                    <a:pt x="18934" y="22364"/>
                  </a:cubicBezTo>
                  <a:cubicBezTo>
                    <a:pt x="18684" y="22308"/>
                    <a:pt x="18767" y="22224"/>
                    <a:pt x="18433" y="22224"/>
                  </a:cubicBezTo>
                  <a:lnTo>
                    <a:pt x="18405" y="22224"/>
                  </a:lnTo>
                  <a:cubicBezTo>
                    <a:pt x="18323" y="22224"/>
                    <a:pt x="18182" y="22165"/>
                    <a:pt x="18145" y="22143"/>
                  </a:cubicBezTo>
                  <a:lnTo>
                    <a:pt x="18145" y="22143"/>
                  </a:lnTo>
                  <a:cubicBezTo>
                    <a:pt x="18180" y="22151"/>
                    <a:pt x="18382" y="22169"/>
                    <a:pt x="18405" y="22169"/>
                  </a:cubicBezTo>
                  <a:cubicBezTo>
                    <a:pt x="18349" y="22141"/>
                    <a:pt x="18210" y="22141"/>
                    <a:pt x="18154" y="22113"/>
                  </a:cubicBezTo>
                  <a:cubicBezTo>
                    <a:pt x="16561" y="21838"/>
                    <a:pt x="15077" y="21482"/>
                    <a:pt x="13541" y="20912"/>
                  </a:cubicBezTo>
                  <a:lnTo>
                    <a:pt x="13541" y="20912"/>
                  </a:lnTo>
                  <a:cubicBezTo>
                    <a:pt x="13444" y="20900"/>
                    <a:pt x="13458" y="20900"/>
                    <a:pt x="13492" y="20900"/>
                  </a:cubicBezTo>
                  <a:cubicBezTo>
                    <a:pt x="13497" y="20900"/>
                    <a:pt x="13502" y="20900"/>
                    <a:pt x="13508" y="20900"/>
                  </a:cubicBezTo>
                  <a:lnTo>
                    <a:pt x="13508" y="20900"/>
                  </a:lnTo>
                  <a:cubicBezTo>
                    <a:pt x="13496" y="20896"/>
                    <a:pt x="13483" y="20891"/>
                    <a:pt x="13471" y="20886"/>
                  </a:cubicBezTo>
                  <a:lnTo>
                    <a:pt x="13471" y="20886"/>
                  </a:lnTo>
                  <a:cubicBezTo>
                    <a:pt x="13471" y="20886"/>
                    <a:pt x="13488" y="20886"/>
                    <a:pt x="13523" y="20900"/>
                  </a:cubicBezTo>
                  <a:lnTo>
                    <a:pt x="13523" y="20900"/>
                  </a:lnTo>
                  <a:cubicBezTo>
                    <a:pt x="13551" y="20899"/>
                    <a:pt x="13575" y="20896"/>
                    <a:pt x="13555" y="20886"/>
                  </a:cubicBezTo>
                  <a:lnTo>
                    <a:pt x="13555" y="20886"/>
                  </a:lnTo>
                  <a:cubicBezTo>
                    <a:pt x="13828" y="20968"/>
                    <a:pt x="14075" y="21050"/>
                    <a:pt x="14321" y="21106"/>
                  </a:cubicBezTo>
                  <a:lnTo>
                    <a:pt x="14321" y="21106"/>
                  </a:lnTo>
                  <a:cubicBezTo>
                    <a:pt x="14276" y="21091"/>
                    <a:pt x="14161" y="21026"/>
                    <a:pt x="14112" y="21026"/>
                  </a:cubicBezTo>
                  <a:cubicBezTo>
                    <a:pt x="12969" y="20691"/>
                    <a:pt x="11826" y="20301"/>
                    <a:pt x="10767" y="19771"/>
                  </a:cubicBezTo>
                  <a:cubicBezTo>
                    <a:pt x="10600" y="19743"/>
                    <a:pt x="9764" y="19242"/>
                    <a:pt x="9457" y="19019"/>
                  </a:cubicBezTo>
                  <a:lnTo>
                    <a:pt x="9457" y="19019"/>
                  </a:lnTo>
                  <a:cubicBezTo>
                    <a:pt x="10042" y="19242"/>
                    <a:pt x="10488" y="19520"/>
                    <a:pt x="11046" y="19743"/>
                  </a:cubicBezTo>
                  <a:cubicBezTo>
                    <a:pt x="9987" y="19186"/>
                    <a:pt x="8955" y="18684"/>
                    <a:pt x="8119" y="17820"/>
                  </a:cubicBezTo>
                  <a:cubicBezTo>
                    <a:pt x="7892" y="17609"/>
                    <a:pt x="7688" y="17379"/>
                    <a:pt x="7509" y="17134"/>
                  </a:cubicBezTo>
                  <a:lnTo>
                    <a:pt x="7509" y="17134"/>
                  </a:lnTo>
                  <a:cubicBezTo>
                    <a:pt x="8339" y="16053"/>
                    <a:pt x="9252" y="15048"/>
                    <a:pt x="10210" y="14140"/>
                  </a:cubicBezTo>
                  <a:cubicBezTo>
                    <a:pt x="12300" y="12217"/>
                    <a:pt x="14865" y="10656"/>
                    <a:pt x="17680" y="10043"/>
                  </a:cubicBezTo>
                  <a:cubicBezTo>
                    <a:pt x="17847" y="9987"/>
                    <a:pt x="18126" y="9987"/>
                    <a:pt x="18293" y="9959"/>
                  </a:cubicBezTo>
                  <a:cubicBezTo>
                    <a:pt x="18413" y="9959"/>
                    <a:pt x="18532" y="9898"/>
                    <a:pt x="18687" y="9898"/>
                  </a:cubicBezTo>
                  <a:cubicBezTo>
                    <a:pt x="18713" y="9898"/>
                    <a:pt x="18739" y="9899"/>
                    <a:pt x="18767" y="9903"/>
                  </a:cubicBezTo>
                  <a:cubicBezTo>
                    <a:pt x="19025" y="9878"/>
                    <a:pt x="19282" y="9865"/>
                    <a:pt x="19539" y="9865"/>
                  </a:cubicBezTo>
                  <a:close/>
                  <a:moveTo>
                    <a:pt x="27353" y="18963"/>
                  </a:moveTo>
                  <a:cubicBezTo>
                    <a:pt x="28900" y="19439"/>
                    <a:pt x="30362" y="21283"/>
                    <a:pt x="31579" y="22950"/>
                  </a:cubicBezTo>
                  <a:lnTo>
                    <a:pt x="31579" y="22950"/>
                  </a:lnTo>
                  <a:cubicBezTo>
                    <a:pt x="31157" y="22953"/>
                    <a:pt x="30741" y="22959"/>
                    <a:pt x="30335" y="22977"/>
                  </a:cubicBezTo>
                  <a:lnTo>
                    <a:pt x="30286" y="23002"/>
                  </a:lnTo>
                  <a:lnTo>
                    <a:pt x="30286" y="23002"/>
                  </a:lnTo>
                  <a:cubicBezTo>
                    <a:pt x="30282" y="23001"/>
                    <a:pt x="30278" y="23001"/>
                    <a:pt x="30274" y="23001"/>
                  </a:cubicBezTo>
                  <a:lnTo>
                    <a:pt x="30274" y="23001"/>
                  </a:lnTo>
                  <a:cubicBezTo>
                    <a:pt x="30276" y="23002"/>
                    <a:pt x="30278" y="23003"/>
                    <a:pt x="30280" y="23005"/>
                  </a:cubicBezTo>
                  <a:lnTo>
                    <a:pt x="30286" y="23002"/>
                  </a:lnTo>
                  <a:lnTo>
                    <a:pt x="30286" y="23002"/>
                  </a:lnTo>
                  <a:cubicBezTo>
                    <a:pt x="30561" y="23026"/>
                    <a:pt x="30867" y="23034"/>
                    <a:pt x="31192" y="23034"/>
                  </a:cubicBezTo>
                  <a:cubicBezTo>
                    <a:pt x="31337" y="23034"/>
                    <a:pt x="31485" y="23032"/>
                    <a:pt x="31636" y="23030"/>
                  </a:cubicBezTo>
                  <a:lnTo>
                    <a:pt x="31636" y="23030"/>
                  </a:lnTo>
                  <a:cubicBezTo>
                    <a:pt x="31677" y="23085"/>
                    <a:pt x="31717" y="23140"/>
                    <a:pt x="31757" y="23195"/>
                  </a:cubicBezTo>
                  <a:lnTo>
                    <a:pt x="31757" y="23195"/>
                  </a:lnTo>
                  <a:cubicBezTo>
                    <a:pt x="31460" y="23198"/>
                    <a:pt x="31162" y="23200"/>
                    <a:pt x="30865" y="23200"/>
                  </a:cubicBezTo>
                  <a:cubicBezTo>
                    <a:pt x="29576" y="23200"/>
                    <a:pt x="28287" y="23172"/>
                    <a:pt x="26990" y="23116"/>
                  </a:cubicBezTo>
                  <a:cubicBezTo>
                    <a:pt x="27074" y="23088"/>
                    <a:pt x="26377" y="23088"/>
                    <a:pt x="26294" y="23061"/>
                  </a:cubicBezTo>
                  <a:cubicBezTo>
                    <a:pt x="26251" y="23062"/>
                    <a:pt x="26208" y="23062"/>
                    <a:pt x="26165" y="23062"/>
                  </a:cubicBezTo>
                  <a:cubicBezTo>
                    <a:pt x="26152" y="23062"/>
                    <a:pt x="26139" y="23062"/>
                    <a:pt x="26125" y="23062"/>
                  </a:cubicBezTo>
                  <a:lnTo>
                    <a:pt x="26125" y="23062"/>
                  </a:lnTo>
                  <a:cubicBezTo>
                    <a:pt x="26367" y="21728"/>
                    <a:pt x="26249" y="19825"/>
                    <a:pt x="27353" y="18963"/>
                  </a:cubicBezTo>
                  <a:close/>
                  <a:moveTo>
                    <a:pt x="29539" y="23367"/>
                  </a:moveTo>
                  <a:cubicBezTo>
                    <a:pt x="29543" y="23367"/>
                    <a:pt x="29548" y="23367"/>
                    <a:pt x="29555" y="23367"/>
                  </a:cubicBezTo>
                  <a:cubicBezTo>
                    <a:pt x="29550" y="23367"/>
                    <a:pt x="29544" y="23367"/>
                    <a:pt x="29539" y="23367"/>
                  </a:cubicBezTo>
                  <a:close/>
                  <a:moveTo>
                    <a:pt x="26346" y="23122"/>
                  </a:moveTo>
                  <a:cubicBezTo>
                    <a:pt x="26831" y="23122"/>
                    <a:pt x="27292" y="23168"/>
                    <a:pt x="27855" y="23228"/>
                  </a:cubicBezTo>
                  <a:cubicBezTo>
                    <a:pt x="27409" y="23228"/>
                    <a:pt x="27074" y="23200"/>
                    <a:pt x="26656" y="23200"/>
                  </a:cubicBezTo>
                  <a:cubicBezTo>
                    <a:pt x="26593" y="23162"/>
                    <a:pt x="26519" y="23147"/>
                    <a:pt x="26446" y="23147"/>
                  </a:cubicBezTo>
                  <a:cubicBezTo>
                    <a:pt x="26357" y="23147"/>
                    <a:pt x="26271" y="23169"/>
                    <a:pt x="26210" y="23200"/>
                  </a:cubicBezTo>
                  <a:cubicBezTo>
                    <a:pt x="27347" y="23283"/>
                    <a:pt x="28429" y="23339"/>
                    <a:pt x="29539" y="23367"/>
                  </a:cubicBezTo>
                  <a:lnTo>
                    <a:pt x="29539" y="23367"/>
                  </a:lnTo>
                  <a:cubicBezTo>
                    <a:pt x="29525" y="23365"/>
                    <a:pt x="29520" y="23360"/>
                    <a:pt x="29499" y="23339"/>
                  </a:cubicBezTo>
                  <a:lnTo>
                    <a:pt x="30558" y="23339"/>
                  </a:lnTo>
                  <a:cubicBezTo>
                    <a:pt x="30573" y="23325"/>
                    <a:pt x="30593" y="23320"/>
                    <a:pt x="30616" y="23320"/>
                  </a:cubicBezTo>
                  <a:cubicBezTo>
                    <a:pt x="30667" y="23320"/>
                    <a:pt x="30728" y="23345"/>
                    <a:pt x="30762" y="23345"/>
                  </a:cubicBezTo>
                  <a:cubicBezTo>
                    <a:pt x="30771" y="23345"/>
                    <a:pt x="30777" y="23343"/>
                    <a:pt x="30782" y="23339"/>
                  </a:cubicBezTo>
                  <a:cubicBezTo>
                    <a:pt x="31128" y="23317"/>
                    <a:pt x="31484" y="23313"/>
                    <a:pt x="31841" y="23312"/>
                  </a:cubicBezTo>
                  <a:lnTo>
                    <a:pt x="31841" y="23312"/>
                  </a:lnTo>
                  <a:cubicBezTo>
                    <a:pt x="31866" y="23347"/>
                    <a:pt x="31892" y="23382"/>
                    <a:pt x="31917" y="23417"/>
                  </a:cubicBezTo>
                  <a:lnTo>
                    <a:pt x="31917" y="23417"/>
                  </a:lnTo>
                  <a:cubicBezTo>
                    <a:pt x="29993" y="23410"/>
                    <a:pt x="28039" y="23434"/>
                    <a:pt x="26101" y="23189"/>
                  </a:cubicBezTo>
                  <a:lnTo>
                    <a:pt x="26101" y="23189"/>
                  </a:lnTo>
                  <a:cubicBezTo>
                    <a:pt x="26105" y="23168"/>
                    <a:pt x="26109" y="23147"/>
                    <a:pt x="26113" y="23125"/>
                  </a:cubicBezTo>
                  <a:lnTo>
                    <a:pt x="26113" y="23125"/>
                  </a:lnTo>
                  <a:cubicBezTo>
                    <a:pt x="26192" y="23123"/>
                    <a:pt x="26269" y="23122"/>
                    <a:pt x="26346" y="23122"/>
                  </a:cubicBezTo>
                  <a:close/>
                  <a:moveTo>
                    <a:pt x="48727" y="25764"/>
                  </a:moveTo>
                  <a:cubicBezTo>
                    <a:pt x="48729" y="25773"/>
                    <a:pt x="48731" y="25783"/>
                    <a:pt x="48733" y="25792"/>
                  </a:cubicBezTo>
                  <a:cubicBezTo>
                    <a:pt x="48733" y="25781"/>
                    <a:pt x="48731" y="25772"/>
                    <a:pt x="48727" y="25764"/>
                  </a:cubicBezTo>
                  <a:close/>
                  <a:moveTo>
                    <a:pt x="7533" y="26266"/>
                  </a:moveTo>
                  <a:cubicBezTo>
                    <a:pt x="7546" y="26275"/>
                    <a:pt x="7559" y="26285"/>
                    <a:pt x="7572" y="26294"/>
                  </a:cubicBezTo>
                  <a:lnTo>
                    <a:pt x="7617" y="26294"/>
                  </a:lnTo>
                  <a:cubicBezTo>
                    <a:pt x="7561" y="26294"/>
                    <a:pt x="7561" y="26266"/>
                    <a:pt x="7533" y="26266"/>
                  </a:cubicBezTo>
                  <a:close/>
                  <a:moveTo>
                    <a:pt x="33607" y="23304"/>
                  </a:moveTo>
                  <a:cubicBezTo>
                    <a:pt x="34018" y="23349"/>
                    <a:pt x="34419" y="23380"/>
                    <a:pt x="34814" y="23396"/>
                  </a:cubicBezTo>
                  <a:lnTo>
                    <a:pt x="34814" y="23396"/>
                  </a:lnTo>
                  <a:cubicBezTo>
                    <a:pt x="35855" y="25196"/>
                    <a:pt x="36802" y="27052"/>
                    <a:pt x="37671" y="28939"/>
                  </a:cubicBezTo>
                  <a:lnTo>
                    <a:pt x="37671" y="28939"/>
                  </a:lnTo>
                  <a:cubicBezTo>
                    <a:pt x="37641" y="28941"/>
                    <a:pt x="37611" y="28942"/>
                    <a:pt x="37583" y="28942"/>
                  </a:cubicBezTo>
                  <a:lnTo>
                    <a:pt x="37673" y="28942"/>
                  </a:lnTo>
                  <a:cubicBezTo>
                    <a:pt x="37676" y="28948"/>
                    <a:pt x="37679" y="28955"/>
                    <a:pt x="37682" y="28961"/>
                  </a:cubicBezTo>
                  <a:lnTo>
                    <a:pt x="37682" y="28961"/>
                  </a:lnTo>
                  <a:cubicBezTo>
                    <a:pt x="37507" y="28999"/>
                    <a:pt x="37389" y="29051"/>
                    <a:pt x="37265" y="29082"/>
                  </a:cubicBezTo>
                  <a:lnTo>
                    <a:pt x="37265" y="29082"/>
                  </a:lnTo>
                  <a:cubicBezTo>
                    <a:pt x="36610" y="27953"/>
                    <a:pt x="35927" y="26839"/>
                    <a:pt x="35214" y="25737"/>
                  </a:cubicBezTo>
                  <a:cubicBezTo>
                    <a:pt x="34724" y="24934"/>
                    <a:pt x="34166" y="24104"/>
                    <a:pt x="33607" y="23304"/>
                  </a:cubicBezTo>
                  <a:close/>
                  <a:moveTo>
                    <a:pt x="18238" y="30197"/>
                  </a:moveTo>
                  <a:cubicBezTo>
                    <a:pt x="18238" y="30224"/>
                    <a:pt x="18293" y="30224"/>
                    <a:pt x="18293" y="30224"/>
                  </a:cubicBezTo>
                  <a:cubicBezTo>
                    <a:pt x="18265" y="30224"/>
                    <a:pt x="18238" y="30224"/>
                    <a:pt x="18238" y="30197"/>
                  </a:cubicBezTo>
                  <a:close/>
                  <a:moveTo>
                    <a:pt x="26087" y="23349"/>
                  </a:moveTo>
                  <a:cubicBezTo>
                    <a:pt x="27532" y="23446"/>
                    <a:pt x="28976" y="23500"/>
                    <a:pt x="30419" y="23500"/>
                  </a:cubicBezTo>
                  <a:cubicBezTo>
                    <a:pt x="30934" y="23500"/>
                    <a:pt x="31448" y="23493"/>
                    <a:pt x="31962" y="23479"/>
                  </a:cubicBezTo>
                  <a:lnTo>
                    <a:pt x="31962" y="23479"/>
                  </a:lnTo>
                  <a:cubicBezTo>
                    <a:pt x="32309" y="23960"/>
                    <a:pt x="32632" y="24410"/>
                    <a:pt x="32928" y="24789"/>
                  </a:cubicBezTo>
                  <a:lnTo>
                    <a:pt x="32984" y="24789"/>
                  </a:lnTo>
                  <a:cubicBezTo>
                    <a:pt x="33977" y="26253"/>
                    <a:pt x="34935" y="27736"/>
                    <a:pt x="35846" y="29245"/>
                  </a:cubicBezTo>
                  <a:lnTo>
                    <a:pt x="35846" y="29245"/>
                  </a:lnTo>
                  <a:cubicBezTo>
                    <a:pt x="35497" y="29272"/>
                    <a:pt x="35144" y="29286"/>
                    <a:pt x="34796" y="29360"/>
                  </a:cubicBezTo>
                  <a:cubicBezTo>
                    <a:pt x="34796" y="29341"/>
                    <a:pt x="34773" y="29334"/>
                    <a:pt x="34738" y="29334"/>
                  </a:cubicBezTo>
                  <a:cubicBezTo>
                    <a:pt x="34619" y="29334"/>
                    <a:pt x="34352" y="29416"/>
                    <a:pt x="34266" y="29416"/>
                  </a:cubicBezTo>
                  <a:cubicBezTo>
                    <a:pt x="34322" y="29388"/>
                    <a:pt x="34405" y="29360"/>
                    <a:pt x="34433" y="29360"/>
                  </a:cubicBezTo>
                  <a:cubicBezTo>
                    <a:pt x="34256" y="29360"/>
                    <a:pt x="33940" y="29452"/>
                    <a:pt x="33696" y="29490"/>
                  </a:cubicBezTo>
                  <a:lnTo>
                    <a:pt x="33696" y="29490"/>
                  </a:lnTo>
                  <a:cubicBezTo>
                    <a:pt x="33737" y="29478"/>
                    <a:pt x="33774" y="29453"/>
                    <a:pt x="33848" y="29416"/>
                  </a:cubicBezTo>
                  <a:lnTo>
                    <a:pt x="33848" y="29416"/>
                  </a:lnTo>
                  <a:cubicBezTo>
                    <a:pt x="33708" y="29472"/>
                    <a:pt x="33597" y="29472"/>
                    <a:pt x="33485" y="29500"/>
                  </a:cubicBezTo>
                  <a:cubicBezTo>
                    <a:pt x="33402" y="29500"/>
                    <a:pt x="33207" y="29528"/>
                    <a:pt x="33123" y="29555"/>
                  </a:cubicBezTo>
                  <a:cubicBezTo>
                    <a:pt x="33059" y="29555"/>
                    <a:pt x="32963" y="29588"/>
                    <a:pt x="32896" y="29603"/>
                  </a:cubicBezTo>
                  <a:lnTo>
                    <a:pt x="32896" y="29603"/>
                  </a:lnTo>
                  <a:cubicBezTo>
                    <a:pt x="32888" y="29591"/>
                    <a:pt x="32880" y="29586"/>
                    <a:pt x="32873" y="29586"/>
                  </a:cubicBezTo>
                  <a:cubicBezTo>
                    <a:pt x="32857" y="29586"/>
                    <a:pt x="32844" y="29611"/>
                    <a:pt x="32844" y="29611"/>
                  </a:cubicBezTo>
                  <a:cubicBezTo>
                    <a:pt x="32857" y="29611"/>
                    <a:pt x="32875" y="29608"/>
                    <a:pt x="32896" y="29603"/>
                  </a:cubicBezTo>
                  <a:lnTo>
                    <a:pt x="32896" y="29603"/>
                  </a:lnTo>
                  <a:cubicBezTo>
                    <a:pt x="32897" y="29606"/>
                    <a:pt x="32899" y="29608"/>
                    <a:pt x="32900" y="29611"/>
                  </a:cubicBezTo>
                  <a:lnTo>
                    <a:pt x="32872" y="29611"/>
                  </a:lnTo>
                  <a:cubicBezTo>
                    <a:pt x="32008" y="29751"/>
                    <a:pt x="31060" y="29834"/>
                    <a:pt x="30196" y="30029"/>
                  </a:cubicBezTo>
                  <a:cubicBezTo>
                    <a:pt x="29694" y="30057"/>
                    <a:pt x="29165" y="30169"/>
                    <a:pt x="28719" y="30197"/>
                  </a:cubicBezTo>
                  <a:cubicBezTo>
                    <a:pt x="27817" y="30309"/>
                    <a:pt x="26915" y="30367"/>
                    <a:pt x="26013" y="30430"/>
                  </a:cubicBezTo>
                  <a:lnTo>
                    <a:pt x="26013" y="30430"/>
                  </a:lnTo>
                  <a:cubicBezTo>
                    <a:pt x="26019" y="29829"/>
                    <a:pt x="26043" y="29225"/>
                    <a:pt x="26043" y="28636"/>
                  </a:cubicBezTo>
                  <a:cubicBezTo>
                    <a:pt x="26016" y="26873"/>
                    <a:pt x="25962" y="25111"/>
                    <a:pt x="26087" y="23349"/>
                  </a:cubicBezTo>
                  <a:close/>
                  <a:moveTo>
                    <a:pt x="6948" y="17896"/>
                  </a:moveTo>
                  <a:cubicBezTo>
                    <a:pt x="9864" y="21493"/>
                    <a:pt x="16833" y="22263"/>
                    <a:pt x="20942" y="22838"/>
                  </a:cubicBezTo>
                  <a:cubicBezTo>
                    <a:pt x="22219" y="23002"/>
                    <a:pt x="23499" y="23142"/>
                    <a:pt x="24781" y="23250"/>
                  </a:cubicBezTo>
                  <a:lnTo>
                    <a:pt x="24781" y="23250"/>
                  </a:lnTo>
                  <a:cubicBezTo>
                    <a:pt x="24762" y="24893"/>
                    <a:pt x="24775" y="26592"/>
                    <a:pt x="24900" y="28245"/>
                  </a:cubicBezTo>
                  <a:cubicBezTo>
                    <a:pt x="24945" y="28967"/>
                    <a:pt x="25027" y="29744"/>
                    <a:pt x="25145" y="30487"/>
                  </a:cubicBezTo>
                  <a:lnTo>
                    <a:pt x="25145" y="30487"/>
                  </a:lnTo>
                  <a:cubicBezTo>
                    <a:pt x="24932" y="30496"/>
                    <a:pt x="24723" y="30499"/>
                    <a:pt x="24517" y="30499"/>
                  </a:cubicBezTo>
                  <a:cubicBezTo>
                    <a:pt x="23894" y="30499"/>
                    <a:pt x="23287" y="30467"/>
                    <a:pt x="22614" y="30447"/>
                  </a:cubicBezTo>
                  <a:lnTo>
                    <a:pt x="22614" y="30447"/>
                  </a:lnTo>
                  <a:cubicBezTo>
                    <a:pt x="22614" y="30475"/>
                    <a:pt x="22698" y="30475"/>
                    <a:pt x="22698" y="30475"/>
                  </a:cubicBezTo>
                  <a:lnTo>
                    <a:pt x="22614" y="30475"/>
                  </a:lnTo>
                  <a:cubicBezTo>
                    <a:pt x="22599" y="30453"/>
                    <a:pt x="22550" y="30447"/>
                    <a:pt x="22485" y="30447"/>
                  </a:cubicBezTo>
                  <a:cubicBezTo>
                    <a:pt x="22400" y="30447"/>
                    <a:pt x="22288" y="30457"/>
                    <a:pt x="22190" y="30457"/>
                  </a:cubicBezTo>
                  <a:cubicBezTo>
                    <a:pt x="22084" y="30457"/>
                    <a:pt x="21994" y="30445"/>
                    <a:pt x="21973" y="30392"/>
                  </a:cubicBezTo>
                  <a:cubicBezTo>
                    <a:pt x="21926" y="30410"/>
                    <a:pt x="21874" y="30417"/>
                    <a:pt x="21819" y="30417"/>
                  </a:cubicBezTo>
                  <a:cubicBezTo>
                    <a:pt x="21710" y="30417"/>
                    <a:pt x="21592" y="30392"/>
                    <a:pt x="21499" y="30392"/>
                  </a:cubicBezTo>
                  <a:cubicBezTo>
                    <a:pt x="21611" y="30447"/>
                    <a:pt x="21722" y="30447"/>
                    <a:pt x="21834" y="30475"/>
                  </a:cubicBezTo>
                  <a:lnTo>
                    <a:pt x="21750" y="30475"/>
                  </a:lnTo>
                  <a:cubicBezTo>
                    <a:pt x="21510" y="30451"/>
                    <a:pt x="21146" y="30386"/>
                    <a:pt x="20801" y="30386"/>
                  </a:cubicBezTo>
                  <a:cubicBezTo>
                    <a:pt x="20745" y="30386"/>
                    <a:pt x="20689" y="30388"/>
                    <a:pt x="20635" y="30392"/>
                  </a:cubicBezTo>
                  <a:cubicBezTo>
                    <a:pt x="20620" y="30384"/>
                    <a:pt x="20603" y="30381"/>
                    <a:pt x="20587" y="30381"/>
                  </a:cubicBezTo>
                  <a:cubicBezTo>
                    <a:pt x="20542" y="30381"/>
                    <a:pt x="20503" y="30407"/>
                    <a:pt x="20523" y="30447"/>
                  </a:cubicBezTo>
                  <a:cubicBezTo>
                    <a:pt x="20589" y="30464"/>
                    <a:pt x="20611" y="30471"/>
                    <a:pt x="20608" y="30471"/>
                  </a:cubicBezTo>
                  <a:cubicBezTo>
                    <a:pt x="20600" y="30471"/>
                    <a:pt x="20443" y="30431"/>
                    <a:pt x="20384" y="30392"/>
                  </a:cubicBezTo>
                  <a:cubicBezTo>
                    <a:pt x="20367" y="30408"/>
                    <a:pt x="20334" y="30413"/>
                    <a:pt x="20298" y="30413"/>
                  </a:cubicBezTo>
                  <a:cubicBezTo>
                    <a:pt x="20260" y="30413"/>
                    <a:pt x="20220" y="30408"/>
                    <a:pt x="20197" y="30408"/>
                  </a:cubicBezTo>
                  <a:cubicBezTo>
                    <a:pt x="20167" y="30408"/>
                    <a:pt x="20163" y="30415"/>
                    <a:pt x="20217" y="30447"/>
                  </a:cubicBezTo>
                  <a:cubicBezTo>
                    <a:pt x="19771" y="30364"/>
                    <a:pt x="19046" y="30308"/>
                    <a:pt x="18544" y="30224"/>
                  </a:cubicBezTo>
                  <a:lnTo>
                    <a:pt x="18544" y="30224"/>
                  </a:lnTo>
                  <a:cubicBezTo>
                    <a:pt x="18572" y="30252"/>
                    <a:pt x="18795" y="30252"/>
                    <a:pt x="18851" y="30308"/>
                  </a:cubicBezTo>
                  <a:cubicBezTo>
                    <a:pt x="18836" y="30311"/>
                    <a:pt x="18820" y="30312"/>
                    <a:pt x="18805" y="30312"/>
                  </a:cubicBezTo>
                  <a:cubicBezTo>
                    <a:pt x="18668" y="30312"/>
                    <a:pt x="18532" y="30221"/>
                    <a:pt x="18395" y="30221"/>
                  </a:cubicBezTo>
                  <a:cubicBezTo>
                    <a:pt x="18380" y="30221"/>
                    <a:pt x="18364" y="30222"/>
                    <a:pt x="18349" y="30224"/>
                  </a:cubicBezTo>
                  <a:cubicBezTo>
                    <a:pt x="18349" y="30197"/>
                    <a:pt x="18265" y="30197"/>
                    <a:pt x="18238" y="30197"/>
                  </a:cubicBezTo>
                  <a:cubicBezTo>
                    <a:pt x="18256" y="30197"/>
                    <a:pt x="18200" y="30184"/>
                    <a:pt x="18153" y="30184"/>
                  </a:cubicBezTo>
                  <a:cubicBezTo>
                    <a:pt x="18129" y="30184"/>
                    <a:pt x="18108" y="30187"/>
                    <a:pt x="18098" y="30197"/>
                  </a:cubicBezTo>
                  <a:cubicBezTo>
                    <a:pt x="18070" y="30169"/>
                    <a:pt x="17987" y="30169"/>
                    <a:pt x="17959" y="30113"/>
                  </a:cubicBezTo>
                  <a:cubicBezTo>
                    <a:pt x="15924" y="29946"/>
                    <a:pt x="13917" y="29332"/>
                    <a:pt x="11994" y="28691"/>
                  </a:cubicBezTo>
                  <a:cubicBezTo>
                    <a:pt x="11938" y="28663"/>
                    <a:pt x="11938" y="28636"/>
                    <a:pt x="11826" y="28636"/>
                  </a:cubicBezTo>
                  <a:cubicBezTo>
                    <a:pt x="11854" y="28636"/>
                    <a:pt x="11854" y="28663"/>
                    <a:pt x="11854" y="28663"/>
                  </a:cubicBezTo>
                  <a:cubicBezTo>
                    <a:pt x="11826" y="28663"/>
                    <a:pt x="11798" y="28663"/>
                    <a:pt x="11798" y="28636"/>
                  </a:cubicBezTo>
                  <a:cubicBezTo>
                    <a:pt x="11575" y="28580"/>
                    <a:pt x="11297" y="28385"/>
                    <a:pt x="11046" y="28301"/>
                  </a:cubicBezTo>
                  <a:cubicBezTo>
                    <a:pt x="10767" y="28106"/>
                    <a:pt x="10293" y="27994"/>
                    <a:pt x="10042" y="27799"/>
                  </a:cubicBezTo>
                  <a:cubicBezTo>
                    <a:pt x="9192" y="27388"/>
                    <a:pt x="8368" y="26868"/>
                    <a:pt x="7572" y="26294"/>
                  </a:cubicBezTo>
                  <a:lnTo>
                    <a:pt x="7561" y="26294"/>
                  </a:lnTo>
                  <a:cubicBezTo>
                    <a:pt x="6304" y="25385"/>
                    <a:pt x="5150" y="24270"/>
                    <a:pt x="4320" y="22901"/>
                  </a:cubicBezTo>
                  <a:lnTo>
                    <a:pt x="4320" y="22901"/>
                  </a:lnTo>
                  <a:cubicBezTo>
                    <a:pt x="4940" y="21132"/>
                    <a:pt x="5853" y="19446"/>
                    <a:pt x="6948" y="17896"/>
                  </a:cubicBezTo>
                  <a:close/>
                  <a:moveTo>
                    <a:pt x="37788" y="29192"/>
                  </a:moveTo>
                  <a:lnTo>
                    <a:pt x="37788" y="29192"/>
                  </a:lnTo>
                  <a:cubicBezTo>
                    <a:pt x="38356" y="30436"/>
                    <a:pt x="38890" y="31694"/>
                    <a:pt x="39395" y="32956"/>
                  </a:cubicBezTo>
                  <a:cubicBezTo>
                    <a:pt x="39408" y="32991"/>
                    <a:pt x="39420" y="33026"/>
                    <a:pt x="39433" y="33061"/>
                  </a:cubicBezTo>
                  <a:lnTo>
                    <a:pt x="39433" y="33061"/>
                  </a:lnTo>
                  <a:cubicBezTo>
                    <a:pt x="39430" y="33054"/>
                    <a:pt x="39426" y="33047"/>
                    <a:pt x="39423" y="33040"/>
                  </a:cubicBezTo>
                  <a:cubicBezTo>
                    <a:pt x="38778" y="31779"/>
                    <a:pt x="38105" y="30539"/>
                    <a:pt x="37401" y="29316"/>
                  </a:cubicBezTo>
                  <a:lnTo>
                    <a:pt x="37401" y="29316"/>
                  </a:lnTo>
                  <a:cubicBezTo>
                    <a:pt x="37530" y="29275"/>
                    <a:pt x="37659" y="29234"/>
                    <a:pt x="37788" y="29192"/>
                  </a:cubicBezTo>
                  <a:close/>
                  <a:moveTo>
                    <a:pt x="46133" y="21945"/>
                  </a:moveTo>
                  <a:lnTo>
                    <a:pt x="46133" y="21945"/>
                  </a:lnTo>
                  <a:cubicBezTo>
                    <a:pt x="47372" y="24024"/>
                    <a:pt x="48227" y="26320"/>
                    <a:pt x="47925" y="28775"/>
                  </a:cubicBezTo>
                  <a:cubicBezTo>
                    <a:pt x="47367" y="31479"/>
                    <a:pt x="44608" y="33040"/>
                    <a:pt x="42238" y="33988"/>
                  </a:cubicBezTo>
                  <a:cubicBezTo>
                    <a:pt x="41873" y="34137"/>
                    <a:pt x="41505" y="34281"/>
                    <a:pt x="41134" y="34419"/>
                  </a:cubicBezTo>
                  <a:lnTo>
                    <a:pt x="41134" y="34419"/>
                  </a:lnTo>
                  <a:cubicBezTo>
                    <a:pt x="40740" y="33489"/>
                    <a:pt x="40341" y="32567"/>
                    <a:pt x="39980" y="31646"/>
                  </a:cubicBezTo>
                  <a:cubicBezTo>
                    <a:pt x="39702" y="30949"/>
                    <a:pt x="39339" y="30197"/>
                    <a:pt x="39116" y="29528"/>
                  </a:cubicBezTo>
                  <a:cubicBezTo>
                    <a:pt x="39017" y="29300"/>
                    <a:pt x="38915" y="29073"/>
                    <a:pt x="38812" y="28846"/>
                  </a:cubicBezTo>
                  <a:lnTo>
                    <a:pt x="38812" y="28846"/>
                  </a:lnTo>
                  <a:cubicBezTo>
                    <a:pt x="38932" y="28804"/>
                    <a:pt x="39052" y="28762"/>
                    <a:pt x="39172" y="28719"/>
                  </a:cubicBezTo>
                  <a:cubicBezTo>
                    <a:pt x="39162" y="28718"/>
                    <a:pt x="39151" y="28717"/>
                    <a:pt x="39138" y="28717"/>
                  </a:cubicBezTo>
                  <a:cubicBezTo>
                    <a:pt x="39053" y="28717"/>
                    <a:pt x="38926" y="28752"/>
                    <a:pt x="38788" y="28794"/>
                  </a:cubicBezTo>
                  <a:lnTo>
                    <a:pt x="38788" y="28794"/>
                  </a:lnTo>
                  <a:cubicBezTo>
                    <a:pt x="38785" y="28787"/>
                    <a:pt x="38782" y="28780"/>
                    <a:pt x="38779" y="28773"/>
                  </a:cubicBezTo>
                  <a:lnTo>
                    <a:pt x="38779" y="28773"/>
                  </a:lnTo>
                  <a:cubicBezTo>
                    <a:pt x="39205" y="28674"/>
                    <a:pt x="40213" y="28357"/>
                    <a:pt x="39813" y="28357"/>
                  </a:cubicBezTo>
                  <a:cubicBezTo>
                    <a:pt x="39551" y="28384"/>
                    <a:pt x="39144" y="28528"/>
                    <a:pt x="38730" y="28667"/>
                  </a:cubicBezTo>
                  <a:lnTo>
                    <a:pt x="38730" y="28667"/>
                  </a:lnTo>
                  <a:cubicBezTo>
                    <a:pt x="37906" y="26871"/>
                    <a:pt x="36979" y="25109"/>
                    <a:pt x="35948" y="23401"/>
                  </a:cubicBezTo>
                  <a:lnTo>
                    <a:pt x="35948" y="23401"/>
                  </a:lnTo>
                  <a:cubicBezTo>
                    <a:pt x="36432" y="23385"/>
                    <a:pt x="36910" y="23346"/>
                    <a:pt x="37388" y="23284"/>
                  </a:cubicBezTo>
                  <a:cubicBezTo>
                    <a:pt x="37527" y="23284"/>
                    <a:pt x="37611" y="23284"/>
                    <a:pt x="37667" y="23339"/>
                  </a:cubicBezTo>
                  <a:cubicBezTo>
                    <a:pt x="37639" y="23339"/>
                    <a:pt x="37583" y="23339"/>
                    <a:pt x="37527" y="23367"/>
                  </a:cubicBezTo>
                  <a:cubicBezTo>
                    <a:pt x="37722" y="23367"/>
                    <a:pt x="37945" y="23367"/>
                    <a:pt x="38168" y="23284"/>
                  </a:cubicBezTo>
                  <a:cubicBezTo>
                    <a:pt x="38921" y="23256"/>
                    <a:pt x="39702" y="23116"/>
                    <a:pt x="40454" y="23088"/>
                  </a:cubicBezTo>
                  <a:lnTo>
                    <a:pt x="40510" y="23061"/>
                  </a:lnTo>
                  <a:cubicBezTo>
                    <a:pt x="40518" y="23065"/>
                    <a:pt x="40531" y="23066"/>
                    <a:pt x="40547" y="23066"/>
                  </a:cubicBezTo>
                  <a:cubicBezTo>
                    <a:pt x="40609" y="23066"/>
                    <a:pt x="40718" y="23041"/>
                    <a:pt x="40796" y="23041"/>
                  </a:cubicBezTo>
                  <a:cubicBezTo>
                    <a:pt x="40830" y="23041"/>
                    <a:pt x="40858" y="23046"/>
                    <a:pt x="40872" y="23061"/>
                  </a:cubicBezTo>
                  <a:cubicBezTo>
                    <a:pt x="39897" y="23228"/>
                    <a:pt x="38921" y="23339"/>
                    <a:pt x="38001" y="23451"/>
                  </a:cubicBezTo>
                  <a:cubicBezTo>
                    <a:pt x="39841" y="23367"/>
                    <a:pt x="41569" y="22949"/>
                    <a:pt x="43381" y="22698"/>
                  </a:cubicBezTo>
                  <a:cubicBezTo>
                    <a:pt x="44271" y="22481"/>
                    <a:pt x="45225" y="22260"/>
                    <a:pt x="46133" y="21945"/>
                  </a:cubicBezTo>
                  <a:close/>
                  <a:moveTo>
                    <a:pt x="3914" y="24229"/>
                  </a:moveTo>
                  <a:lnTo>
                    <a:pt x="3914" y="24229"/>
                  </a:lnTo>
                  <a:cubicBezTo>
                    <a:pt x="5035" y="25793"/>
                    <a:pt x="6596" y="27176"/>
                    <a:pt x="8648" y="28273"/>
                  </a:cubicBezTo>
                  <a:cubicBezTo>
                    <a:pt x="13107" y="30617"/>
                    <a:pt x="18165" y="31594"/>
                    <a:pt x="23273" y="31594"/>
                  </a:cubicBezTo>
                  <a:cubicBezTo>
                    <a:pt x="23978" y="31594"/>
                    <a:pt x="24683" y="31575"/>
                    <a:pt x="25388" y="31539"/>
                  </a:cubicBezTo>
                  <a:lnTo>
                    <a:pt x="25388" y="31539"/>
                  </a:lnTo>
                  <a:cubicBezTo>
                    <a:pt x="25425" y="31728"/>
                    <a:pt x="25459" y="31918"/>
                    <a:pt x="25513" y="32120"/>
                  </a:cubicBezTo>
                  <a:lnTo>
                    <a:pt x="25513" y="31981"/>
                  </a:lnTo>
                  <a:cubicBezTo>
                    <a:pt x="25680" y="32036"/>
                    <a:pt x="25736" y="32733"/>
                    <a:pt x="25792" y="33040"/>
                  </a:cubicBezTo>
                  <a:cubicBezTo>
                    <a:pt x="25875" y="32901"/>
                    <a:pt x="25820" y="32733"/>
                    <a:pt x="25820" y="32566"/>
                  </a:cubicBezTo>
                  <a:lnTo>
                    <a:pt x="25820" y="32566"/>
                  </a:lnTo>
                  <a:cubicBezTo>
                    <a:pt x="25875" y="32622"/>
                    <a:pt x="25875" y="32677"/>
                    <a:pt x="25875" y="32705"/>
                  </a:cubicBezTo>
                  <a:cubicBezTo>
                    <a:pt x="25896" y="32544"/>
                    <a:pt x="25930" y="32427"/>
                    <a:pt x="25969" y="32427"/>
                  </a:cubicBezTo>
                  <a:cubicBezTo>
                    <a:pt x="25984" y="32427"/>
                    <a:pt x="25999" y="32444"/>
                    <a:pt x="26015" y="32482"/>
                  </a:cubicBezTo>
                  <a:cubicBezTo>
                    <a:pt x="26015" y="32441"/>
                    <a:pt x="26029" y="32434"/>
                    <a:pt x="26043" y="32434"/>
                  </a:cubicBezTo>
                  <a:cubicBezTo>
                    <a:pt x="26050" y="32434"/>
                    <a:pt x="26057" y="32435"/>
                    <a:pt x="26062" y="32435"/>
                  </a:cubicBezTo>
                  <a:cubicBezTo>
                    <a:pt x="26067" y="32435"/>
                    <a:pt x="26071" y="32434"/>
                    <a:pt x="26071" y="32427"/>
                  </a:cubicBezTo>
                  <a:cubicBezTo>
                    <a:pt x="26154" y="32594"/>
                    <a:pt x="26098" y="32761"/>
                    <a:pt x="26210" y="32901"/>
                  </a:cubicBezTo>
                  <a:cubicBezTo>
                    <a:pt x="26107" y="32450"/>
                    <a:pt x="26054" y="31980"/>
                    <a:pt x="26030" y="31502"/>
                  </a:cubicBezTo>
                  <a:lnTo>
                    <a:pt x="26030" y="31502"/>
                  </a:lnTo>
                  <a:cubicBezTo>
                    <a:pt x="29470" y="31274"/>
                    <a:pt x="32890" y="30635"/>
                    <a:pt x="36121" y="29703"/>
                  </a:cubicBezTo>
                  <a:lnTo>
                    <a:pt x="36121" y="29703"/>
                  </a:lnTo>
                  <a:cubicBezTo>
                    <a:pt x="37176" y="31476"/>
                    <a:pt x="38165" y="33284"/>
                    <a:pt x="39069" y="35138"/>
                  </a:cubicBezTo>
                  <a:lnTo>
                    <a:pt x="39069" y="35138"/>
                  </a:lnTo>
                  <a:cubicBezTo>
                    <a:pt x="39020" y="35154"/>
                    <a:pt x="38970" y="35170"/>
                    <a:pt x="38921" y="35186"/>
                  </a:cubicBezTo>
                  <a:cubicBezTo>
                    <a:pt x="38726" y="35214"/>
                    <a:pt x="38447" y="35326"/>
                    <a:pt x="38280" y="35354"/>
                  </a:cubicBezTo>
                  <a:cubicBezTo>
                    <a:pt x="37639" y="35521"/>
                    <a:pt x="37081" y="35632"/>
                    <a:pt x="36468" y="35800"/>
                  </a:cubicBezTo>
                  <a:lnTo>
                    <a:pt x="36468" y="35772"/>
                  </a:lnTo>
                  <a:cubicBezTo>
                    <a:pt x="36357" y="35800"/>
                    <a:pt x="36245" y="35800"/>
                    <a:pt x="36245" y="35827"/>
                  </a:cubicBezTo>
                  <a:lnTo>
                    <a:pt x="36329" y="35827"/>
                  </a:lnTo>
                  <a:cubicBezTo>
                    <a:pt x="36292" y="35827"/>
                    <a:pt x="36279" y="35852"/>
                    <a:pt x="36267" y="35852"/>
                  </a:cubicBezTo>
                  <a:cubicBezTo>
                    <a:pt x="36261" y="35852"/>
                    <a:pt x="36254" y="35846"/>
                    <a:pt x="36245" y="35827"/>
                  </a:cubicBezTo>
                  <a:cubicBezTo>
                    <a:pt x="32028" y="36596"/>
                    <a:pt x="27644" y="36960"/>
                    <a:pt x="23271" y="36960"/>
                  </a:cubicBezTo>
                  <a:cubicBezTo>
                    <a:pt x="21457" y="36960"/>
                    <a:pt x="19645" y="36898"/>
                    <a:pt x="17847" y="36775"/>
                  </a:cubicBezTo>
                  <a:cubicBezTo>
                    <a:pt x="17798" y="36780"/>
                    <a:pt x="17744" y="36782"/>
                    <a:pt x="17687" y="36782"/>
                  </a:cubicBezTo>
                  <a:cubicBezTo>
                    <a:pt x="17423" y="36782"/>
                    <a:pt x="17091" y="36732"/>
                    <a:pt x="16816" y="36664"/>
                  </a:cubicBezTo>
                  <a:lnTo>
                    <a:pt x="16760" y="36664"/>
                  </a:lnTo>
                  <a:cubicBezTo>
                    <a:pt x="13889" y="36246"/>
                    <a:pt x="10990" y="35688"/>
                    <a:pt x="8314" y="34434"/>
                  </a:cubicBezTo>
                  <a:lnTo>
                    <a:pt x="8314" y="34434"/>
                  </a:lnTo>
                  <a:lnTo>
                    <a:pt x="8370" y="34517"/>
                  </a:lnTo>
                  <a:cubicBezTo>
                    <a:pt x="7673" y="34155"/>
                    <a:pt x="7004" y="33820"/>
                    <a:pt x="6391" y="33374"/>
                  </a:cubicBezTo>
                  <a:cubicBezTo>
                    <a:pt x="5610" y="32956"/>
                    <a:pt x="5025" y="32259"/>
                    <a:pt x="4495" y="31590"/>
                  </a:cubicBezTo>
                  <a:cubicBezTo>
                    <a:pt x="4328" y="31284"/>
                    <a:pt x="4077" y="30866"/>
                    <a:pt x="3938" y="30531"/>
                  </a:cubicBezTo>
                  <a:cubicBezTo>
                    <a:pt x="3603" y="29751"/>
                    <a:pt x="3492" y="28859"/>
                    <a:pt x="3436" y="27994"/>
                  </a:cubicBezTo>
                  <a:lnTo>
                    <a:pt x="3436" y="28078"/>
                  </a:lnTo>
                  <a:cubicBezTo>
                    <a:pt x="3415" y="26775"/>
                    <a:pt x="3587" y="25486"/>
                    <a:pt x="3914" y="24229"/>
                  </a:cubicBezTo>
                  <a:close/>
                  <a:moveTo>
                    <a:pt x="41229" y="37811"/>
                  </a:moveTo>
                  <a:lnTo>
                    <a:pt x="41229" y="37811"/>
                  </a:lnTo>
                  <a:cubicBezTo>
                    <a:pt x="41231" y="37819"/>
                    <a:pt x="41233" y="37827"/>
                    <a:pt x="41235" y="37834"/>
                  </a:cubicBezTo>
                  <a:cubicBezTo>
                    <a:pt x="41233" y="37836"/>
                    <a:pt x="41232" y="37837"/>
                    <a:pt x="41231" y="37837"/>
                  </a:cubicBezTo>
                  <a:cubicBezTo>
                    <a:pt x="41227" y="37837"/>
                    <a:pt x="41227" y="37827"/>
                    <a:pt x="41229" y="37811"/>
                  </a:cubicBezTo>
                  <a:close/>
                  <a:moveTo>
                    <a:pt x="19177" y="0"/>
                  </a:moveTo>
                  <a:cubicBezTo>
                    <a:pt x="15172" y="0"/>
                    <a:pt x="11178" y="991"/>
                    <a:pt x="8091" y="3631"/>
                  </a:cubicBezTo>
                  <a:cubicBezTo>
                    <a:pt x="7701" y="3966"/>
                    <a:pt x="7255" y="4412"/>
                    <a:pt x="6948" y="4746"/>
                  </a:cubicBezTo>
                  <a:cubicBezTo>
                    <a:pt x="1907" y="9995"/>
                    <a:pt x="0" y="17620"/>
                    <a:pt x="3306" y="23292"/>
                  </a:cubicBezTo>
                  <a:lnTo>
                    <a:pt x="3306" y="23292"/>
                  </a:lnTo>
                  <a:cubicBezTo>
                    <a:pt x="2903" y="24093"/>
                    <a:pt x="2792" y="25054"/>
                    <a:pt x="2627" y="25987"/>
                  </a:cubicBezTo>
                  <a:cubicBezTo>
                    <a:pt x="704" y="35465"/>
                    <a:pt x="11464" y="37305"/>
                    <a:pt x="18544" y="37918"/>
                  </a:cubicBezTo>
                  <a:cubicBezTo>
                    <a:pt x="18535" y="37909"/>
                    <a:pt x="18535" y="37906"/>
                    <a:pt x="18539" y="37906"/>
                  </a:cubicBezTo>
                  <a:cubicBezTo>
                    <a:pt x="18547" y="37906"/>
                    <a:pt x="18572" y="37918"/>
                    <a:pt x="18572" y="37918"/>
                  </a:cubicBezTo>
                  <a:cubicBezTo>
                    <a:pt x="19640" y="38039"/>
                    <a:pt x="21131" y="38119"/>
                    <a:pt x="22419" y="38119"/>
                  </a:cubicBezTo>
                  <a:cubicBezTo>
                    <a:pt x="22610" y="38119"/>
                    <a:pt x="22796" y="38117"/>
                    <a:pt x="22976" y="38113"/>
                  </a:cubicBezTo>
                  <a:lnTo>
                    <a:pt x="22893" y="38113"/>
                  </a:lnTo>
                  <a:cubicBezTo>
                    <a:pt x="23227" y="38113"/>
                    <a:pt x="23729" y="38113"/>
                    <a:pt x="24008" y="38030"/>
                  </a:cubicBezTo>
                  <a:cubicBezTo>
                    <a:pt x="24065" y="38023"/>
                    <a:pt x="24129" y="38021"/>
                    <a:pt x="24195" y="38021"/>
                  </a:cubicBezTo>
                  <a:cubicBezTo>
                    <a:pt x="24314" y="38021"/>
                    <a:pt x="24441" y="38028"/>
                    <a:pt x="24551" y="38028"/>
                  </a:cubicBezTo>
                  <a:cubicBezTo>
                    <a:pt x="24651" y="38028"/>
                    <a:pt x="24737" y="38022"/>
                    <a:pt x="24788" y="38002"/>
                  </a:cubicBezTo>
                  <a:lnTo>
                    <a:pt x="24760" y="38002"/>
                  </a:lnTo>
                  <a:cubicBezTo>
                    <a:pt x="24928" y="37974"/>
                    <a:pt x="25346" y="38002"/>
                    <a:pt x="25374" y="37918"/>
                  </a:cubicBezTo>
                  <a:lnTo>
                    <a:pt x="25597" y="37918"/>
                  </a:lnTo>
                  <a:cubicBezTo>
                    <a:pt x="25694" y="37876"/>
                    <a:pt x="25882" y="37876"/>
                    <a:pt x="26078" y="37876"/>
                  </a:cubicBezTo>
                  <a:cubicBezTo>
                    <a:pt x="26273" y="37876"/>
                    <a:pt x="26475" y="37876"/>
                    <a:pt x="26600" y="37834"/>
                  </a:cubicBezTo>
                  <a:cubicBezTo>
                    <a:pt x="26628" y="37834"/>
                    <a:pt x="26990" y="37834"/>
                    <a:pt x="26879" y="37779"/>
                  </a:cubicBezTo>
                  <a:lnTo>
                    <a:pt x="26907" y="37779"/>
                  </a:lnTo>
                  <a:cubicBezTo>
                    <a:pt x="27604" y="37695"/>
                    <a:pt x="28858" y="37639"/>
                    <a:pt x="29778" y="37611"/>
                  </a:cubicBezTo>
                  <a:cubicBezTo>
                    <a:pt x="30893" y="37500"/>
                    <a:pt x="32008" y="37500"/>
                    <a:pt x="33151" y="37333"/>
                  </a:cubicBezTo>
                  <a:cubicBezTo>
                    <a:pt x="34994" y="37108"/>
                    <a:pt x="37276" y="36731"/>
                    <a:pt x="39524" y="36089"/>
                  </a:cubicBezTo>
                  <a:lnTo>
                    <a:pt x="39524" y="36089"/>
                  </a:lnTo>
                  <a:cubicBezTo>
                    <a:pt x="39669" y="36400"/>
                    <a:pt x="39812" y="36712"/>
                    <a:pt x="39952" y="37026"/>
                  </a:cubicBezTo>
                  <a:cubicBezTo>
                    <a:pt x="40008" y="37221"/>
                    <a:pt x="40398" y="37890"/>
                    <a:pt x="40426" y="38113"/>
                  </a:cubicBezTo>
                  <a:cubicBezTo>
                    <a:pt x="40636" y="38621"/>
                    <a:pt x="41034" y="38845"/>
                    <a:pt x="41417" y="38845"/>
                  </a:cubicBezTo>
                  <a:cubicBezTo>
                    <a:pt x="42001" y="38845"/>
                    <a:pt x="42552" y="38325"/>
                    <a:pt x="42350" y="37500"/>
                  </a:cubicBezTo>
                  <a:cubicBezTo>
                    <a:pt x="42107" y="36800"/>
                    <a:pt x="41836" y="36110"/>
                    <a:pt x="41555" y="35426"/>
                  </a:cubicBezTo>
                  <a:lnTo>
                    <a:pt x="41555" y="35426"/>
                  </a:lnTo>
                  <a:cubicBezTo>
                    <a:pt x="46033" y="33759"/>
                    <a:pt x="49764" y="30841"/>
                    <a:pt x="48679" y="25717"/>
                  </a:cubicBezTo>
                  <a:lnTo>
                    <a:pt x="48679" y="25717"/>
                  </a:lnTo>
                  <a:cubicBezTo>
                    <a:pt x="48686" y="25732"/>
                    <a:pt x="48714" y="25739"/>
                    <a:pt x="48727" y="25764"/>
                  </a:cubicBezTo>
                  <a:lnTo>
                    <a:pt x="48727" y="25764"/>
                  </a:lnTo>
                  <a:cubicBezTo>
                    <a:pt x="48476" y="24631"/>
                    <a:pt x="48115" y="23554"/>
                    <a:pt x="47535" y="22559"/>
                  </a:cubicBezTo>
                  <a:lnTo>
                    <a:pt x="47535" y="22531"/>
                  </a:lnTo>
                  <a:cubicBezTo>
                    <a:pt x="47384" y="22211"/>
                    <a:pt x="47223" y="21895"/>
                    <a:pt x="47053" y="21583"/>
                  </a:cubicBezTo>
                  <a:lnTo>
                    <a:pt x="47053" y="21583"/>
                  </a:lnTo>
                  <a:cubicBezTo>
                    <a:pt x="48110" y="21107"/>
                    <a:pt x="49043" y="20446"/>
                    <a:pt x="49653" y="19437"/>
                  </a:cubicBezTo>
                  <a:cubicBezTo>
                    <a:pt x="50629" y="17290"/>
                    <a:pt x="48956" y="15200"/>
                    <a:pt x="47702" y="13583"/>
                  </a:cubicBezTo>
                  <a:lnTo>
                    <a:pt x="47702" y="13583"/>
                  </a:lnTo>
                  <a:cubicBezTo>
                    <a:pt x="48064" y="13917"/>
                    <a:pt x="48343" y="14280"/>
                    <a:pt x="48650" y="14698"/>
                  </a:cubicBezTo>
                  <a:lnTo>
                    <a:pt x="48399" y="14447"/>
                  </a:lnTo>
                  <a:lnTo>
                    <a:pt x="48399" y="14447"/>
                  </a:lnTo>
                  <a:cubicBezTo>
                    <a:pt x="48674" y="14777"/>
                    <a:pt x="48949" y="15135"/>
                    <a:pt x="49171" y="15519"/>
                  </a:cubicBezTo>
                  <a:lnTo>
                    <a:pt x="49171" y="15519"/>
                  </a:lnTo>
                  <a:cubicBezTo>
                    <a:pt x="47413" y="12461"/>
                    <a:pt x="44213" y="10290"/>
                    <a:pt x="41514" y="8147"/>
                  </a:cubicBezTo>
                  <a:cubicBezTo>
                    <a:pt x="40789" y="7590"/>
                    <a:pt x="40008" y="7060"/>
                    <a:pt x="39200" y="6558"/>
                  </a:cubicBezTo>
                  <a:lnTo>
                    <a:pt x="39200" y="6558"/>
                  </a:lnTo>
                  <a:cubicBezTo>
                    <a:pt x="39395" y="6754"/>
                    <a:pt x="39618" y="6893"/>
                    <a:pt x="39869" y="7032"/>
                  </a:cubicBezTo>
                  <a:lnTo>
                    <a:pt x="39869" y="7060"/>
                  </a:lnTo>
                  <a:cubicBezTo>
                    <a:pt x="40287" y="7395"/>
                    <a:pt x="40733" y="7646"/>
                    <a:pt x="41095" y="8008"/>
                  </a:cubicBezTo>
                  <a:cubicBezTo>
                    <a:pt x="40566" y="7729"/>
                    <a:pt x="40120" y="7311"/>
                    <a:pt x="39590" y="7032"/>
                  </a:cubicBezTo>
                  <a:cubicBezTo>
                    <a:pt x="39590" y="7032"/>
                    <a:pt x="39562" y="7032"/>
                    <a:pt x="39562" y="7060"/>
                  </a:cubicBezTo>
                  <a:cubicBezTo>
                    <a:pt x="39339" y="6949"/>
                    <a:pt x="39200" y="6809"/>
                    <a:pt x="39033" y="6754"/>
                  </a:cubicBezTo>
                  <a:cubicBezTo>
                    <a:pt x="38921" y="6642"/>
                    <a:pt x="38782" y="6558"/>
                    <a:pt x="38698" y="6531"/>
                  </a:cubicBezTo>
                  <a:cubicBezTo>
                    <a:pt x="38642" y="6503"/>
                    <a:pt x="38587" y="6475"/>
                    <a:pt x="38559" y="6475"/>
                  </a:cubicBezTo>
                  <a:cubicBezTo>
                    <a:pt x="35700" y="4651"/>
                    <a:pt x="32602" y="3252"/>
                    <a:pt x="29499" y="2019"/>
                  </a:cubicBezTo>
                  <a:lnTo>
                    <a:pt x="29499" y="2019"/>
                  </a:lnTo>
                  <a:cubicBezTo>
                    <a:pt x="29594" y="2018"/>
                    <a:pt x="29514" y="1951"/>
                    <a:pt x="29443" y="1935"/>
                  </a:cubicBezTo>
                  <a:lnTo>
                    <a:pt x="29443" y="1935"/>
                  </a:lnTo>
                  <a:lnTo>
                    <a:pt x="29443" y="1931"/>
                  </a:lnTo>
                  <a:cubicBezTo>
                    <a:pt x="29806" y="2043"/>
                    <a:pt x="30001" y="2098"/>
                    <a:pt x="30363" y="2210"/>
                  </a:cubicBezTo>
                  <a:cubicBezTo>
                    <a:pt x="29304" y="1792"/>
                    <a:pt x="28273" y="1401"/>
                    <a:pt x="27186" y="1178"/>
                  </a:cubicBezTo>
                  <a:cubicBezTo>
                    <a:pt x="26628" y="955"/>
                    <a:pt x="25959" y="900"/>
                    <a:pt x="25402" y="705"/>
                  </a:cubicBezTo>
                  <a:cubicBezTo>
                    <a:pt x="25095" y="677"/>
                    <a:pt x="24677" y="537"/>
                    <a:pt x="24342" y="509"/>
                  </a:cubicBezTo>
                  <a:cubicBezTo>
                    <a:pt x="22668" y="188"/>
                    <a:pt x="20921" y="0"/>
                    <a:pt x="1917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2">
  <p:cSld name="CUSTOM_5">
    <p:spTree>
      <p:nvGrpSpPr>
        <p:cNvPr id="1" name="Shape 234"/>
        <p:cNvGrpSpPr/>
        <p:nvPr/>
      </p:nvGrpSpPr>
      <p:grpSpPr>
        <a:xfrm>
          <a:off x="0" y="0"/>
          <a:ext cx="0" cy="0"/>
          <a:chOff x="0" y="0"/>
          <a:chExt cx="0" cy="0"/>
        </a:xfrm>
      </p:grpSpPr>
      <p:sp>
        <p:nvSpPr>
          <p:cNvPr id="235" name="Google Shape;235;g320c83ea44d_0_1087"/>
          <p:cNvSpPr txBox="1">
            <a:spLocks noGrp="1"/>
          </p:cNvSpPr>
          <p:nvPr>
            <p:ph type="title"/>
          </p:nvPr>
        </p:nvSpPr>
        <p:spPr>
          <a:xfrm>
            <a:off x="950967" y="588633"/>
            <a:ext cx="10290000" cy="8013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5100"/>
              <a:buNone/>
              <a:defRPr sz="5100"/>
            </a:lvl1pPr>
            <a:lvl2pPr lvl="1" algn="l">
              <a:lnSpc>
                <a:spcPct val="100000"/>
              </a:lnSpc>
              <a:spcBef>
                <a:spcPts val="0"/>
              </a:spcBef>
              <a:spcAft>
                <a:spcPts val="0"/>
              </a:spcAft>
              <a:buSzPts val="5100"/>
              <a:buNone/>
              <a:defRPr/>
            </a:lvl2pPr>
            <a:lvl3pPr lvl="2" algn="l">
              <a:lnSpc>
                <a:spcPct val="100000"/>
              </a:lnSpc>
              <a:spcBef>
                <a:spcPts val="0"/>
              </a:spcBef>
              <a:spcAft>
                <a:spcPts val="0"/>
              </a:spcAft>
              <a:buSzPts val="5100"/>
              <a:buNone/>
              <a:defRPr/>
            </a:lvl3pPr>
            <a:lvl4pPr lvl="3" algn="l">
              <a:lnSpc>
                <a:spcPct val="100000"/>
              </a:lnSpc>
              <a:spcBef>
                <a:spcPts val="0"/>
              </a:spcBef>
              <a:spcAft>
                <a:spcPts val="0"/>
              </a:spcAft>
              <a:buSzPts val="5100"/>
              <a:buNone/>
              <a:defRPr/>
            </a:lvl4pPr>
            <a:lvl5pPr lvl="4" algn="l">
              <a:lnSpc>
                <a:spcPct val="100000"/>
              </a:lnSpc>
              <a:spcBef>
                <a:spcPts val="0"/>
              </a:spcBef>
              <a:spcAft>
                <a:spcPts val="0"/>
              </a:spcAft>
              <a:buSzPts val="5100"/>
              <a:buNone/>
              <a:defRPr/>
            </a:lvl5pPr>
            <a:lvl6pPr lvl="5" algn="l">
              <a:lnSpc>
                <a:spcPct val="100000"/>
              </a:lnSpc>
              <a:spcBef>
                <a:spcPts val="0"/>
              </a:spcBef>
              <a:spcAft>
                <a:spcPts val="0"/>
              </a:spcAft>
              <a:buSzPts val="5100"/>
              <a:buNone/>
              <a:defRPr/>
            </a:lvl6pPr>
            <a:lvl7pPr lvl="6" algn="l">
              <a:lnSpc>
                <a:spcPct val="100000"/>
              </a:lnSpc>
              <a:spcBef>
                <a:spcPts val="0"/>
              </a:spcBef>
              <a:spcAft>
                <a:spcPts val="0"/>
              </a:spcAft>
              <a:buSzPts val="5100"/>
              <a:buNone/>
              <a:defRPr/>
            </a:lvl7pPr>
            <a:lvl8pPr lvl="7" algn="l">
              <a:lnSpc>
                <a:spcPct val="100000"/>
              </a:lnSpc>
              <a:spcBef>
                <a:spcPts val="0"/>
              </a:spcBef>
              <a:spcAft>
                <a:spcPts val="0"/>
              </a:spcAft>
              <a:buSzPts val="5100"/>
              <a:buNone/>
              <a:defRPr/>
            </a:lvl8pPr>
            <a:lvl9pPr lvl="8" algn="l">
              <a:lnSpc>
                <a:spcPct val="100000"/>
              </a:lnSpc>
              <a:spcBef>
                <a:spcPts val="0"/>
              </a:spcBef>
              <a:spcAft>
                <a:spcPts val="0"/>
              </a:spcAft>
              <a:buSzPts val="5100"/>
              <a:buNone/>
              <a:defRPr/>
            </a:lvl9pPr>
          </a:lstStyle>
          <a:p>
            <a:endParaRPr/>
          </a:p>
        </p:txBody>
      </p:sp>
      <p:sp>
        <p:nvSpPr>
          <p:cNvPr id="236" name="Google Shape;236;g320c83ea44d_0_1087"/>
          <p:cNvSpPr txBox="1">
            <a:spLocks noGrp="1"/>
          </p:cNvSpPr>
          <p:nvPr>
            <p:ph type="subTitle" idx="1"/>
          </p:nvPr>
        </p:nvSpPr>
        <p:spPr>
          <a:xfrm>
            <a:off x="1734471" y="2030400"/>
            <a:ext cx="5144700" cy="647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2400"/>
              <a:buNone/>
              <a:defRPr sz="3300" b="1">
                <a:solidFill>
                  <a:schemeClr val="dk2"/>
                </a:solidFill>
                <a:latin typeface="Vidaloka"/>
                <a:ea typeface="Vidaloka"/>
                <a:cs typeface="Vidaloka"/>
                <a:sym typeface="Vidaloka"/>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237" name="Google Shape;237;g320c83ea44d_0_1087"/>
          <p:cNvSpPr txBox="1">
            <a:spLocks noGrp="1"/>
          </p:cNvSpPr>
          <p:nvPr>
            <p:ph type="subTitle" idx="2"/>
          </p:nvPr>
        </p:nvSpPr>
        <p:spPr>
          <a:xfrm>
            <a:off x="1734477" y="3789839"/>
            <a:ext cx="5144700" cy="647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2400"/>
              <a:buNone/>
              <a:defRPr sz="3300" b="1">
                <a:solidFill>
                  <a:schemeClr val="dk2"/>
                </a:solidFill>
                <a:latin typeface="Vidaloka"/>
                <a:ea typeface="Vidaloka"/>
                <a:cs typeface="Vidaloka"/>
                <a:sym typeface="Vidaloka"/>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238" name="Google Shape;238;g320c83ea44d_0_1087"/>
          <p:cNvSpPr txBox="1">
            <a:spLocks noGrp="1"/>
          </p:cNvSpPr>
          <p:nvPr>
            <p:ph type="subTitle" idx="3"/>
          </p:nvPr>
        </p:nvSpPr>
        <p:spPr>
          <a:xfrm>
            <a:off x="1734471" y="2624625"/>
            <a:ext cx="5144700" cy="81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a:lvl2pPr>
            <a:lvl3pPr lvl="2" algn="ctr">
              <a:lnSpc>
                <a:spcPct val="100000"/>
              </a:lnSpc>
              <a:spcBef>
                <a:spcPts val="0"/>
              </a:spcBef>
              <a:spcAft>
                <a:spcPts val="0"/>
              </a:spcAft>
              <a:buSzPts val="2000"/>
              <a:buNone/>
              <a:defRPr/>
            </a:lvl3pPr>
            <a:lvl4pPr lvl="3" algn="ctr">
              <a:lnSpc>
                <a:spcPct val="100000"/>
              </a:lnSpc>
              <a:spcBef>
                <a:spcPts val="0"/>
              </a:spcBef>
              <a:spcAft>
                <a:spcPts val="0"/>
              </a:spcAft>
              <a:buSzPts val="2000"/>
              <a:buNone/>
              <a:defRPr/>
            </a:lvl4pPr>
            <a:lvl5pPr lvl="4" algn="ctr">
              <a:lnSpc>
                <a:spcPct val="100000"/>
              </a:lnSpc>
              <a:spcBef>
                <a:spcPts val="0"/>
              </a:spcBef>
              <a:spcAft>
                <a:spcPts val="0"/>
              </a:spcAft>
              <a:buSzPts val="2000"/>
              <a:buNone/>
              <a:defRPr/>
            </a:lvl5pPr>
            <a:lvl6pPr lvl="5" algn="ctr">
              <a:lnSpc>
                <a:spcPct val="100000"/>
              </a:lnSpc>
              <a:spcBef>
                <a:spcPts val="0"/>
              </a:spcBef>
              <a:spcAft>
                <a:spcPts val="0"/>
              </a:spcAft>
              <a:buSzPts val="2000"/>
              <a:buNone/>
              <a:defRPr/>
            </a:lvl6pPr>
            <a:lvl7pPr lvl="6" algn="ctr">
              <a:lnSpc>
                <a:spcPct val="100000"/>
              </a:lnSpc>
              <a:spcBef>
                <a:spcPts val="0"/>
              </a:spcBef>
              <a:spcAft>
                <a:spcPts val="0"/>
              </a:spcAft>
              <a:buSzPts val="2000"/>
              <a:buNone/>
              <a:defRPr/>
            </a:lvl7pPr>
            <a:lvl8pPr lvl="7" algn="ctr">
              <a:lnSpc>
                <a:spcPct val="100000"/>
              </a:lnSpc>
              <a:spcBef>
                <a:spcPts val="0"/>
              </a:spcBef>
              <a:spcAft>
                <a:spcPts val="0"/>
              </a:spcAft>
              <a:buSzPts val="2000"/>
              <a:buNone/>
              <a:defRPr/>
            </a:lvl8pPr>
            <a:lvl9pPr lvl="8" algn="ctr">
              <a:lnSpc>
                <a:spcPct val="100000"/>
              </a:lnSpc>
              <a:spcBef>
                <a:spcPts val="0"/>
              </a:spcBef>
              <a:spcAft>
                <a:spcPts val="0"/>
              </a:spcAft>
              <a:buSzPts val="2000"/>
              <a:buNone/>
              <a:defRPr/>
            </a:lvl9pPr>
          </a:lstStyle>
          <a:p>
            <a:endParaRPr/>
          </a:p>
        </p:txBody>
      </p:sp>
      <p:sp>
        <p:nvSpPr>
          <p:cNvPr id="239" name="Google Shape;239;g320c83ea44d_0_1087"/>
          <p:cNvSpPr txBox="1">
            <a:spLocks noGrp="1"/>
          </p:cNvSpPr>
          <p:nvPr>
            <p:ph type="subTitle" idx="4"/>
          </p:nvPr>
        </p:nvSpPr>
        <p:spPr>
          <a:xfrm>
            <a:off x="1734428" y="4384064"/>
            <a:ext cx="5144700" cy="81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a:lvl2pPr>
            <a:lvl3pPr lvl="2" algn="ctr">
              <a:lnSpc>
                <a:spcPct val="100000"/>
              </a:lnSpc>
              <a:spcBef>
                <a:spcPts val="0"/>
              </a:spcBef>
              <a:spcAft>
                <a:spcPts val="0"/>
              </a:spcAft>
              <a:buSzPts val="2000"/>
              <a:buNone/>
              <a:defRPr/>
            </a:lvl3pPr>
            <a:lvl4pPr lvl="3" algn="ctr">
              <a:lnSpc>
                <a:spcPct val="100000"/>
              </a:lnSpc>
              <a:spcBef>
                <a:spcPts val="0"/>
              </a:spcBef>
              <a:spcAft>
                <a:spcPts val="0"/>
              </a:spcAft>
              <a:buSzPts val="2000"/>
              <a:buNone/>
              <a:defRPr/>
            </a:lvl4pPr>
            <a:lvl5pPr lvl="4" algn="ctr">
              <a:lnSpc>
                <a:spcPct val="100000"/>
              </a:lnSpc>
              <a:spcBef>
                <a:spcPts val="0"/>
              </a:spcBef>
              <a:spcAft>
                <a:spcPts val="0"/>
              </a:spcAft>
              <a:buSzPts val="2000"/>
              <a:buNone/>
              <a:defRPr/>
            </a:lvl5pPr>
            <a:lvl6pPr lvl="5" algn="ctr">
              <a:lnSpc>
                <a:spcPct val="100000"/>
              </a:lnSpc>
              <a:spcBef>
                <a:spcPts val="0"/>
              </a:spcBef>
              <a:spcAft>
                <a:spcPts val="0"/>
              </a:spcAft>
              <a:buSzPts val="2000"/>
              <a:buNone/>
              <a:defRPr/>
            </a:lvl6pPr>
            <a:lvl7pPr lvl="6" algn="ctr">
              <a:lnSpc>
                <a:spcPct val="100000"/>
              </a:lnSpc>
              <a:spcBef>
                <a:spcPts val="0"/>
              </a:spcBef>
              <a:spcAft>
                <a:spcPts val="0"/>
              </a:spcAft>
              <a:buSzPts val="2000"/>
              <a:buNone/>
              <a:defRPr/>
            </a:lvl7pPr>
            <a:lvl8pPr lvl="7" algn="ctr">
              <a:lnSpc>
                <a:spcPct val="100000"/>
              </a:lnSpc>
              <a:spcBef>
                <a:spcPts val="0"/>
              </a:spcBef>
              <a:spcAft>
                <a:spcPts val="0"/>
              </a:spcAft>
              <a:buSzPts val="2000"/>
              <a:buNone/>
              <a:defRPr/>
            </a:lvl8pPr>
            <a:lvl9pPr lvl="8" algn="ctr">
              <a:lnSpc>
                <a:spcPct val="100000"/>
              </a:lnSpc>
              <a:spcBef>
                <a:spcPts val="0"/>
              </a:spcBef>
              <a:spcAft>
                <a:spcPts val="0"/>
              </a:spcAft>
              <a:buSzPts val="2000"/>
              <a:buNone/>
              <a:defRPr/>
            </a:lvl9pPr>
          </a:lstStyle>
          <a:p>
            <a:endParaRPr/>
          </a:p>
        </p:txBody>
      </p:sp>
      <p:grpSp>
        <p:nvGrpSpPr>
          <p:cNvPr id="240" name="Google Shape;240;g320c83ea44d_0_1087"/>
          <p:cNvGrpSpPr/>
          <p:nvPr/>
        </p:nvGrpSpPr>
        <p:grpSpPr>
          <a:xfrm>
            <a:off x="3320650" y="507987"/>
            <a:ext cx="7126022" cy="5841854"/>
            <a:chOff x="2490550" y="381000"/>
            <a:chExt cx="5344650" cy="4381500"/>
          </a:xfrm>
        </p:grpSpPr>
        <p:sp>
          <p:nvSpPr>
            <p:cNvPr id="241" name="Google Shape;241;g320c83ea44d_0_1087"/>
            <p:cNvSpPr/>
            <p:nvPr/>
          </p:nvSpPr>
          <p:spPr>
            <a:xfrm>
              <a:off x="2490550" y="4372350"/>
              <a:ext cx="393650" cy="390150"/>
            </a:xfrm>
            <a:custGeom>
              <a:avLst/>
              <a:gdLst/>
              <a:ahLst/>
              <a:cxnLst/>
              <a:rect l="l" t="t" r="r" b="b"/>
              <a:pathLst>
                <a:path w="15746" h="15606" extrusionOk="0">
                  <a:moveTo>
                    <a:pt x="4902" y="4446"/>
                  </a:moveTo>
                  <a:cubicBezTo>
                    <a:pt x="4894" y="4446"/>
                    <a:pt x="4894" y="4453"/>
                    <a:pt x="4925" y="4469"/>
                  </a:cubicBezTo>
                  <a:cubicBezTo>
                    <a:pt x="4925" y="4453"/>
                    <a:pt x="4910" y="4446"/>
                    <a:pt x="4902" y="4446"/>
                  </a:cubicBezTo>
                  <a:close/>
                  <a:moveTo>
                    <a:pt x="11156" y="4590"/>
                  </a:moveTo>
                  <a:cubicBezTo>
                    <a:pt x="11147" y="4599"/>
                    <a:pt x="11141" y="4602"/>
                    <a:pt x="11137" y="4603"/>
                  </a:cubicBezTo>
                  <a:lnTo>
                    <a:pt x="11137" y="4603"/>
                  </a:lnTo>
                  <a:cubicBezTo>
                    <a:pt x="11144" y="4600"/>
                    <a:pt x="11150" y="4595"/>
                    <a:pt x="11156" y="4590"/>
                  </a:cubicBezTo>
                  <a:close/>
                  <a:moveTo>
                    <a:pt x="4910" y="4464"/>
                  </a:moveTo>
                  <a:cubicBezTo>
                    <a:pt x="4886" y="4464"/>
                    <a:pt x="4936" y="4534"/>
                    <a:pt x="4931" y="4534"/>
                  </a:cubicBezTo>
                  <a:cubicBezTo>
                    <a:pt x="4930" y="4534"/>
                    <a:pt x="4928" y="4533"/>
                    <a:pt x="4925" y="4529"/>
                  </a:cubicBezTo>
                  <a:lnTo>
                    <a:pt x="4925" y="4529"/>
                  </a:lnTo>
                  <a:cubicBezTo>
                    <a:pt x="4955" y="4560"/>
                    <a:pt x="4955" y="4590"/>
                    <a:pt x="4985" y="4621"/>
                  </a:cubicBezTo>
                  <a:cubicBezTo>
                    <a:pt x="4985" y="4640"/>
                    <a:pt x="4997" y="4664"/>
                    <a:pt x="5014" y="4688"/>
                  </a:cubicBezTo>
                  <a:lnTo>
                    <a:pt x="5014" y="4688"/>
                  </a:lnTo>
                  <a:cubicBezTo>
                    <a:pt x="5014" y="4678"/>
                    <a:pt x="5009" y="4663"/>
                    <a:pt x="4998" y="4642"/>
                  </a:cubicBezTo>
                  <a:lnTo>
                    <a:pt x="4998" y="4642"/>
                  </a:lnTo>
                  <a:cubicBezTo>
                    <a:pt x="4999" y="4645"/>
                    <a:pt x="4999" y="4647"/>
                    <a:pt x="4999" y="4647"/>
                  </a:cubicBezTo>
                  <a:cubicBezTo>
                    <a:pt x="4999" y="4647"/>
                    <a:pt x="4995" y="4639"/>
                    <a:pt x="4985" y="4621"/>
                  </a:cubicBezTo>
                  <a:lnTo>
                    <a:pt x="4985" y="4621"/>
                  </a:lnTo>
                  <a:cubicBezTo>
                    <a:pt x="4990" y="4628"/>
                    <a:pt x="4994" y="4636"/>
                    <a:pt x="4998" y="4642"/>
                  </a:cubicBezTo>
                  <a:lnTo>
                    <a:pt x="4998" y="4642"/>
                  </a:lnTo>
                  <a:cubicBezTo>
                    <a:pt x="4995" y="4633"/>
                    <a:pt x="4985" y="4607"/>
                    <a:pt x="4985" y="4590"/>
                  </a:cubicBezTo>
                  <a:lnTo>
                    <a:pt x="4955" y="4560"/>
                  </a:lnTo>
                  <a:cubicBezTo>
                    <a:pt x="4955" y="4529"/>
                    <a:pt x="4925" y="4529"/>
                    <a:pt x="4925" y="4469"/>
                  </a:cubicBezTo>
                  <a:cubicBezTo>
                    <a:pt x="4918" y="4465"/>
                    <a:pt x="4913" y="4464"/>
                    <a:pt x="4910" y="4464"/>
                  </a:cubicBezTo>
                  <a:close/>
                  <a:moveTo>
                    <a:pt x="6293" y="6687"/>
                  </a:moveTo>
                  <a:lnTo>
                    <a:pt x="6293" y="6687"/>
                  </a:lnTo>
                  <a:lnTo>
                    <a:pt x="6293" y="6687"/>
                  </a:lnTo>
                  <a:cubicBezTo>
                    <a:pt x="6296" y="6690"/>
                    <a:pt x="6297" y="6692"/>
                    <a:pt x="6298" y="6692"/>
                  </a:cubicBezTo>
                  <a:lnTo>
                    <a:pt x="6298" y="6692"/>
                  </a:lnTo>
                  <a:cubicBezTo>
                    <a:pt x="6296" y="6691"/>
                    <a:pt x="6294" y="6689"/>
                    <a:pt x="6293" y="6687"/>
                  </a:cubicBezTo>
                  <a:close/>
                  <a:moveTo>
                    <a:pt x="15594" y="7387"/>
                  </a:moveTo>
                  <a:cubicBezTo>
                    <a:pt x="15563" y="7417"/>
                    <a:pt x="15381" y="7417"/>
                    <a:pt x="15411" y="7447"/>
                  </a:cubicBezTo>
                  <a:cubicBezTo>
                    <a:pt x="15320" y="7478"/>
                    <a:pt x="15229" y="7478"/>
                    <a:pt x="15168" y="7478"/>
                  </a:cubicBezTo>
                  <a:cubicBezTo>
                    <a:pt x="15177" y="7486"/>
                    <a:pt x="15188" y="7494"/>
                    <a:pt x="15202" y="7500"/>
                  </a:cubicBezTo>
                  <a:lnTo>
                    <a:pt x="15202" y="7500"/>
                  </a:lnTo>
                  <a:cubicBezTo>
                    <a:pt x="15348" y="7508"/>
                    <a:pt x="15493" y="7518"/>
                    <a:pt x="15636" y="7529"/>
                  </a:cubicBezTo>
                  <a:lnTo>
                    <a:pt x="15636" y="7529"/>
                  </a:lnTo>
                  <a:cubicBezTo>
                    <a:pt x="15604" y="7505"/>
                    <a:pt x="15581" y="7461"/>
                    <a:pt x="15594" y="7387"/>
                  </a:cubicBezTo>
                  <a:close/>
                  <a:moveTo>
                    <a:pt x="15636" y="7529"/>
                  </a:moveTo>
                  <a:cubicBezTo>
                    <a:pt x="15660" y="7547"/>
                    <a:pt x="15687" y="7554"/>
                    <a:pt x="15709" y="7554"/>
                  </a:cubicBezTo>
                  <a:cubicBezTo>
                    <a:pt x="15730" y="7554"/>
                    <a:pt x="15746" y="7547"/>
                    <a:pt x="15746" y="7538"/>
                  </a:cubicBezTo>
                  <a:cubicBezTo>
                    <a:pt x="15709" y="7535"/>
                    <a:pt x="15673" y="7532"/>
                    <a:pt x="15636" y="7529"/>
                  </a:cubicBezTo>
                  <a:close/>
                  <a:moveTo>
                    <a:pt x="1233" y="7555"/>
                  </a:moveTo>
                  <a:cubicBezTo>
                    <a:pt x="1240" y="7555"/>
                    <a:pt x="1247" y="7559"/>
                    <a:pt x="1247" y="7569"/>
                  </a:cubicBezTo>
                  <a:cubicBezTo>
                    <a:pt x="1206" y="7569"/>
                    <a:pt x="1220" y="7555"/>
                    <a:pt x="1233" y="7555"/>
                  </a:cubicBezTo>
                  <a:close/>
                  <a:moveTo>
                    <a:pt x="4836" y="10658"/>
                  </a:moveTo>
                  <a:cubicBezTo>
                    <a:pt x="4827" y="10660"/>
                    <a:pt x="4816" y="10664"/>
                    <a:pt x="4803" y="10669"/>
                  </a:cubicBezTo>
                  <a:cubicBezTo>
                    <a:pt x="4812" y="10669"/>
                    <a:pt x="4823" y="10665"/>
                    <a:pt x="4836" y="10658"/>
                  </a:cubicBezTo>
                  <a:close/>
                  <a:moveTo>
                    <a:pt x="4816" y="10656"/>
                  </a:moveTo>
                  <a:cubicBezTo>
                    <a:pt x="4813" y="10656"/>
                    <a:pt x="4793" y="10669"/>
                    <a:pt x="4773" y="10669"/>
                  </a:cubicBezTo>
                  <a:lnTo>
                    <a:pt x="4712" y="10730"/>
                  </a:lnTo>
                  <a:cubicBezTo>
                    <a:pt x="4682" y="10730"/>
                    <a:pt x="4682" y="10760"/>
                    <a:pt x="4651" y="10760"/>
                  </a:cubicBezTo>
                  <a:cubicBezTo>
                    <a:pt x="4631" y="10760"/>
                    <a:pt x="4624" y="10774"/>
                    <a:pt x="4631" y="10774"/>
                  </a:cubicBezTo>
                  <a:cubicBezTo>
                    <a:pt x="4634" y="10774"/>
                    <a:pt x="4641" y="10771"/>
                    <a:pt x="4651" y="10760"/>
                  </a:cubicBezTo>
                  <a:lnTo>
                    <a:pt x="4651" y="10760"/>
                  </a:lnTo>
                  <a:cubicBezTo>
                    <a:pt x="4645" y="10767"/>
                    <a:pt x="4644" y="10769"/>
                    <a:pt x="4646" y="10769"/>
                  </a:cubicBezTo>
                  <a:cubicBezTo>
                    <a:pt x="4652" y="10769"/>
                    <a:pt x="4681" y="10752"/>
                    <a:pt x="4687" y="10752"/>
                  </a:cubicBezTo>
                  <a:cubicBezTo>
                    <a:pt x="4689" y="10752"/>
                    <a:pt x="4688" y="10754"/>
                    <a:pt x="4682" y="10760"/>
                  </a:cubicBezTo>
                  <a:cubicBezTo>
                    <a:pt x="4712" y="10730"/>
                    <a:pt x="4773" y="10730"/>
                    <a:pt x="4803" y="10669"/>
                  </a:cubicBezTo>
                  <a:cubicBezTo>
                    <a:pt x="4813" y="10659"/>
                    <a:pt x="4817" y="10656"/>
                    <a:pt x="4816" y="10656"/>
                  </a:cubicBezTo>
                  <a:close/>
                  <a:moveTo>
                    <a:pt x="7539" y="0"/>
                  </a:moveTo>
                  <a:cubicBezTo>
                    <a:pt x="7417" y="1399"/>
                    <a:pt x="7508" y="2918"/>
                    <a:pt x="7508" y="4377"/>
                  </a:cubicBezTo>
                  <a:lnTo>
                    <a:pt x="7508" y="4408"/>
                  </a:lnTo>
                  <a:lnTo>
                    <a:pt x="7508" y="4529"/>
                  </a:lnTo>
                  <a:lnTo>
                    <a:pt x="7508" y="4681"/>
                  </a:lnTo>
                  <a:cubicBezTo>
                    <a:pt x="7508" y="5380"/>
                    <a:pt x="7508" y="6140"/>
                    <a:pt x="7539" y="6870"/>
                  </a:cubicBezTo>
                  <a:lnTo>
                    <a:pt x="6384" y="5745"/>
                  </a:lnTo>
                  <a:lnTo>
                    <a:pt x="6384" y="5745"/>
                  </a:lnTo>
                  <a:cubicBezTo>
                    <a:pt x="6469" y="5840"/>
                    <a:pt x="6505" y="5880"/>
                    <a:pt x="6503" y="5880"/>
                  </a:cubicBezTo>
                  <a:cubicBezTo>
                    <a:pt x="6496" y="5880"/>
                    <a:pt x="5394" y="4698"/>
                    <a:pt x="5137" y="4621"/>
                  </a:cubicBezTo>
                  <a:lnTo>
                    <a:pt x="5107" y="4621"/>
                  </a:lnTo>
                  <a:cubicBezTo>
                    <a:pt x="5107" y="4681"/>
                    <a:pt x="5077" y="4681"/>
                    <a:pt x="5107" y="4712"/>
                  </a:cubicBezTo>
                  <a:lnTo>
                    <a:pt x="5107" y="4742"/>
                  </a:lnTo>
                  <a:cubicBezTo>
                    <a:pt x="5141" y="4784"/>
                    <a:pt x="5146" y="4800"/>
                    <a:pt x="5137" y="4800"/>
                  </a:cubicBezTo>
                  <a:cubicBezTo>
                    <a:pt x="5120" y="4800"/>
                    <a:pt x="5053" y="4745"/>
                    <a:pt x="5014" y="4688"/>
                  </a:cubicBezTo>
                  <a:lnTo>
                    <a:pt x="5014" y="4688"/>
                  </a:lnTo>
                  <a:cubicBezTo>
                    <a:pt x="5014" y="4703"/>
                    <a:pt x="5004" y="4708"/>
                    <a:pt x="4988" y="4708"/>
                  </a:cubicBezTo>
                  <a:cubicBezTo>
                    <a:pt x="4951" y="4708"/>
                    <a:pt x="4883" y="4681"/>
                    <a:pt x="4834" y="4681"/>
                  </a:cubicBezTo>
                  <a:lnTo>
                    <a:pt x="4682" y="4681"/>
                  </a:lnTo>
                  <a:cubicBezTo>
                    <a:pt x="4712" y="4742"/>
                    <a:pt x="4803" y="4864"/>
                    <a:pt x="4803" y="4864"/>
                  </a:cubicBezTo>
                  <a:cubicBezTo>
                    <a:pt x="4773" y="4864"/>
                    <a:pt x="4712" y="4772"/>
                    <a:pt x="4682" y="4772"/>
                  </a:cubicBezTo>
                  <a:cubicBezTo>
                    <a:pt x="4682" y="4788"/>
                    <a:pt x="4678" y="4793"/>
                    <a:pt x="4671" y="4793"/>
                  </a:cubicBezTo>
                  <a:cubicBezTo>
                    <a:pt x="4649" y="4793"/>
                    <a:pt x="4598" y="4742"/>
                    <a:pt x="4530" y="4742"/>
                  </a:cubicBezTo>
                  <a:cubicBezTo>
                    <a:pt x="4530" y="4748"/>
                    <a:pt x="4525" y="4751"/>
                    <a:pt x="4517" y="4751"/>
                  </a:cubicBezTo>
                  <a:cubicBezTo>
                    <a:pt x="4485" y="4751"/>
                    <a:pt x="4402" y="4712"/>
                    <a:pt x="4378" y="4712"/>
                  </a:cubicBezTo>
                  <a:cubicBezTo>
                    <a:pt x="4864" y="5350"/>
                    <a:pt x="5563" y="5958"/>
                    <a:pt x="6171" y="6566"/>
                  </a:cubicBezTo>
                  <a:cubicBezTo>
                    <a:pt x="6201" y="6566"/>
                    <a:pt x="6201" y="6596"/>
                    <a:pt x="6201" y="6596"/>
                  </a:cubicBezTo>
                  <a:cubicBezTo>
                    <a:pt x="6228" y="6596"/>
                    <a:pt x="6303" y="6692"/>
                    <a:pt x="6298" y="6692"/>
                  </a:cubicBezTo>
                  <a:cubicBezTo>
                    <a:pt x="6298" y="6692"/>
                    <a:pt x="6298" y="6692"/>
                    <a:pt x="6298" y="6692"/>
                  </a:cubicBezTo>
                  <a:lnTo>
                    <a:pt x="6298" y="6692"/>
                  </a:lnTo>
                  <a:cubicBezTo>
                    <a:pt x="6510" y="6874"/>
                    <a:pt x="6750" y="7115"/>
                    <a:pt x="6961" y="7326"/>
                  </a:cubicBezTo>
                  <a:cubicBezTo>
                    <a:pt x="6201" y="7336"/>
                    <a:pt x="5445" y="7339"/>
                    <a:pt x="4689" y="7339"/>
                  </a:cubicBezTo>
                  <a:cubicBezTo>
                    <a:pt x="3179" y="7339"/>
                    <a:pt x="1672" y="7326"/>
                    <a:pt x="153" y="7326"/>
                  </a:cubicBezTo>
                  <a:cubicBezTo>
                    <a:pt x="183" y="7341"/>
                    <a:pt x="168" y="7341"/>
                    <a:pt x="145" y="7341"/>
                  </a:cubicBezTo>
                  <a:cubicBezTo>
                    <a:pt x="122" y="7341"/>
                    <a:pt x="92" y="7341"/>
                    <a:pt x="92" y="7356"/>
                  </a:cubicBezTo>
                  <a:cubicBezTo>
                    <a:pt x="122" y="7356"/>
                    <a:pt x="92" y="7356"/>
                    <a:pt x="92" y="7417"/>
                  </a:cubicBezTo>
                  <a:cubicBezTo>
                    <a:pt x="1" y="7417"/>
                    <a:pt x="213" y="7447"/>
                    <a:pt x="244" y="7478"/>
                  </a:cubicBezTo>
                  <a:lnTo>
                    <a:pt x="213" y="7478"/>
                  </a:lnTo>
                  <a:cubicBezTo>
                    <a:pt x="274" y="7478"/>
                    <a:pt x="244" y="7508"/>
                    <a:pt x="274" y="7508"/>
                  </a:cubicBezTo>
                  <a:cubicBezTo>
                    <a:pt x="305" y="7508"/>
                    <a:pt x="396" y="7508"/>
                    <a:pt x="365" y="7569"/>
                  </a:cubicBezTo>
                  <a:cubicBezTo>
                    <a:pt x="396" y="7569"/>
                    <a:pt x="396" y="7569"/>
                    <a:pt x="365" y="7599"/>
                  </a:cubicBezTo>
                  <a:lnTo>
                    <a:pt x="396" y="7599"/>
                  </a:lnTo>
                  <a:cubicBezTo>
                    <a:pt x="365" y="7599"/>
                    <a:pt x="213" y="7660"/>
                    <a:pt x="244" y="7660"/>
                  </a:cubicBezTo>
                  <a:lnTo>
                    <a:pt x="213" y="7660"/>
                  </a:lnTo>
                  <a:cubicBezTo>
                    <a:pt x="244" y="7660"/>
                    <a:pt x="213" y="7721"/>
                    <a:pt x="153" y="7721"/>
                  </a:cubicBezTo>
                  <a:cubicBezTo>
                    <a:pt x="274" y="7721"/>
                    <a:pt x="244" y="7751"/>
                    <a:pt x="153" y="7751"/>
                  </a:cubicBezTo>
                  <a:lnTo>
                    <a:pt x="213" y="7751"/>
                  </a:lnTo>
                  <a:cubicBezTo>
                    <a:pt x="244" y="7751"/>
                    <a:pt x="122" y="7751"/>
                    <a:pt x="153" y="7782"/>
                  </a:cubicBezTo>
                  <a:lnTo>
                    <a:pt x="122" y="7782"/>
                  </a:lnTo>
                  <a:cubicBezTo>
                    <a:pt x="213" y="7782"/>
                    <a:pt x="274" y="7842"/>
                    <a:pt x="153" y="7842"/>
                  </a:cubicBezTo>
                  <a:cubicBezTo>
                    <a:pt x="244" y="7842"/>
                    <a:pt x="244" y="7873"/>
                    <a:pt x="153" y="7873"/>
                  </a:cubicBezTo>
                  <a:cubicBezTo>
                    <a:pt x="213" y="7873"/>
                    <a:pt x="305" y="7903"/>
                    <a:pt x="244" y="7903"/>
                  </a:cubicBezTo>
                  <a:cubicBezTo>
                    <a:pt x="396" y="7903"/>
                    <a:pt x="426" y="7994"/>
                    <a:pt x="274" y="7994"/>
                  </a:cubicBezTo>
                  <a:cubicBezTo>
                    <a:pt x="365" y="7994"/>
                    <a:pt x="244" y="8025"/>
                    <a:pt x="213" y="8025"/>
                  </a:cubicBezTo>
                  <a:cubicBezTo>
                    <a:pt x="457" y="8025"/>
                    <a:pt x="122" y="8055"/>
                    <a:pt x="274" y="8055"/>
                  </a:cubicBezTo>
                  <a:cubicBezTo>
                    <a:pt x="305" y="8055"/>
                    <a:pt x="517" y="8086"/>
                    <a:pt x="365" y="8086"/>
                  </a:cubicBezTo>
                  <a:cubicBezTo>
                    <a:pt x="1368" y="8146"/>
                    <a:pt x="2485" y="8162"/>
                    <a:pt x="3621" y="8162"/>
                  </a:cubicBezTo>
                  <a:cubicBezTo>
                    <a:pt x="4758" y="8162"/>
                    <a:pt x="5913" y="8146"/>
                    <a:pt x="6992" y="8146"/>
                  </a:cubicBezTo>
                  <a:cubicBezTo>
                    <a:pt x="6627" y="8511"/>
                    <a:pt x="6232" y="8906"/>
                    <a:pt x="5897" y="9271"/>
                  </a:cubicBezTo>
                  <a:cubicBezTo>
                    <a:pt x="5987" y="9194"/>
                    <a:pt x="6028" y="9161"/>
                    <a:pt x="6032" y="9161"/>
                  </a:cubicBezTo>
                  <a:lnTo>
                    <a:pt x="6032" y="9161"/>
                  </a:lnTo>
                  <a:cubicBezTo>
                    <a:pt x="6054" y="9161"/>
                    <a:pt x="4855" y="10258"/>
                    <a:pt x="4803" y="10517"/>
                  </a:cubicBezTo>
                  <a:lnTo>
                    <a:pt x="4803" y="10578"/>
                  </a:lnTo>
                  <a:cubicBezTo>
                    <a:pt x="4823" y="10578"/>
                    <a:pt x="4830" y="10592"/>
                    <a:pt x="4841" y="10592"/>
                  </a:cubicBezTo>
                  <a:cubicBezTo>
                    <a:pt x="4847" y="10592"/>
                    <a:pt x="4854" y="10588"/>
                    <a:pt x="4864" y="10578"/>
                  </a:cubicBezTo>
                  <a:lnTo>
                    <a:pt x="4925" y="10578"/>
                  </a:lnTo>
                  <a:cubicBezTo>
                    <a:pt x="4958" y="10551"/>
                    <a:pt x="4974" y="10541"/>
                    <a:pt x="4978" y="10541"/>
                  </a:cubicBezTo>
                  <a:cubicBezTo>
                    <a:pt x="4987" y="10541"/>
                    <a:pt x="4896" y="10627"/>
                    <a:pt x="4836" y="10658"/>
                  </a:cubicBezTo>
                  <a:lnTo>
                    <a:pt x="4836" y="10658"/>
                  </a:lnTo>
                  <a:cubicBezTo>
                    <a:pt x="4845" y="10656"/>
                    <a:pt x="4851" y="10655"/>
                    <a:pt x="4857" y="10655"/>
                  </a:cubicBezTo>
                  <a:cubicBezTo>
                    <a:pt x="4919" y="10655"/>
                    <a:pt x="4834" y="10770"/>
                    <a:pt x="4834" y="10821"/>
                  </a:cubicBezTo>
                  <a:lnTo>
                    <a:pt x="4834" y="10882"/>
                  </a:lnTo>
                  <a:lnTo>
                    <a:pt x="4834" y="10973"/>
                  </a:lnTo>
                  <a:cubicBezTo>
                    <a:pt x="4925" y="10943"/>
                    <a:pt x="5016" y="10882"/>
                    <a:pt x="5016" y="10882"/>
                  </a:cubicBezTo>
                  <a:lnTo>
                    <a:pt x="5016" y="10882"/>
                  </a:lnTo>
                  <a:cubicBezTo>
                    <a:pt x="5016" y="10912"/>
                    <a:pt x="4955" y="10943"/>
                    <a:pt x="4955" y="10973"/>
                  </a:cubicBezTo>
                  <a:cubicBezTo>
                    <a:pt x="4985" y="10973"/>
                    <a:pt x="4925" y="11064"/>
                    <a:pt x="4925" y="11125"/>
                  </a:cubicBezTo>
                  <a:cubicBezTo>
                    <a:pt x="4955" y="11125"/>
                    <a:pt x="4864" y="11247"/>
                    <a:pt x="4864" y="11277"/>
                  </a:cubicBezTo>
                  <a:cubicBezTo>
                    <a:pt x="5533" y="10791"/>
                    <a:pt x="6141" y="10122"/>
                    <a:pt x="6748" y="9514"/>
                  </a:cubicBezTo>
                  <a:cubicBezTo>
                    <a:pt x="6748" y="9453"/>
                    <a:pt x="6779" y="9453"/>
                    <a:pt x="6779" y="9453"/>
                  </a:cubicBezTo>
                  <a:cubicBezTo>
                    <a:pt x="6779" y="9429"/>
                    <a:pt x="6858" y="9384"/>
                    <a:pt x="6857" y="9384"/>
                  </a:cubicBezTo>
                  <a:lnTo>
                    <a:pt x="6857" y="9384"/>
                  </a:lnTo>
                  <a:cubicBezTo>
                    <a:pt x="6856" y="9384"/>
                    <a:pt x="6851" y="9387"/>
                    <a:pt x="6840" y="9393"/>
                  </a:cubicBezTo>
                  <a:cubicBezTo>
                    <a:pt x="7052" y="9149"/>
                    <a:pt x="7265" y="8937"/>
                    <a:pt x="7508" y="8694"/>
                  </a:cubicBezTo>
                  <a:cubicBezTo>
                    <a:pt x="7539" y="10973"/>
                    <a:pt x="7508" y="13222"/>
                    <a:pt x="7508" y="15502"/>
                  </a:cubicBezTo>
                  <a:cubicBezTo>
                    <a:pt x="7512" y="15499"/>
                    <a:pt x="7514" y="15497"/>
                    <a:pt x="7516" y="15497"/>
                  </a:cubicBezTo>
                  <a:cubicBezTo>
                    <a:pt x="7533" y="15497"/>
                    <a:pt x="7512" y="15593"/>
                    <a:pt x="7539" y="15593"/>
                  </a:cubicBezTo>
                  <a:cubicBezTo>
                    <a:pt x="7539" y="15573"/>
                    <a:pt x="7539" y="15566"/>
                    <a:pt x="7540" y="15566"/>
                  </a:cubicBezTo>
                  <a:cubicBezTo>
                    <a:pt x="7542" y="15566"/>
                    <a:pt x="7549" y="15593"/>
                    <a:pt x="7569" y="15593"/>
                  </a:cubicBezTo>
                  <a:cubicBezTo>
                    <a:pt x="7569" y="15602"/>
                    <a:pt x="7570" y="15606"/>
                    <a:pt x="7571" y="15606"/>
                  </a:cubicBezTo>
                  <a:cubicBezTo>
                    <a:pt x="7578" y="15606"/>
                    <a:pt x="7608" y="15467"/>
                    <a:pt x="7660" y="15441"/>
                  </a:cubicBezTo>
                  <a:lnTo>
                    <a:pt x="7660" y="15472"/>
                  </a:lnTo>
                  <a:cubicBezTo>
                    <a:pt x="7660" y="15381"/>
                    <a:pt x="7691" y="15441"/>
                    <a:pt x="7691" y="15381"/>
                  </a:cubicBezTo>
                  <a:cubicBezTo>
                    <a:pt x="7691" y="15356"/>
                    <a:pt x="7691" y="15311"/>
                    <a:pt x="7707" y="15311"/>
                  </a:cubicBezTo>
                  <a:cubicBezTo>
                    <a:pt x="7711" y="15311"/>
                    <a:pt x="7715" y="15314"/>
                    <a:pt x="7721" y="15320"/>
                  </a:cubicBezTo>
                  <a:cubicBezTo>
                    <a:pt x="7721" y="15305"/>
                    <a:pt x="7721" y="15297"/>
                    <a:pt x="7725" y="15297"/>
                  </a:cubicBezTo>
                  <a:cubicBezTo>
                    <a:pt x="7729" y="15297"/>
                    <a:pt x="7736" y="15305"/>
                    <a:pt x="7752" y="15320"/>
                  </a:cubicBezTo>
                  <a:lnTo>
                    <a:pt x="7752" y="15289"/>
                  </a:lnTo>
                  <a:cubicBezTo>
                    <a:pt x="7752" y="15317"/>
                    <a:pt x="7827" y="15445"/>
                    <a:pt x="7841" y="15445"/>
                  </a:cubicBezTo>
                  <a:cubicBezTo>
                    <a:pt x="7842" y="15445"/>
                    <a:pt x="7843" y="15444"/>
                    <a:pt x="7843" y="15441"/>
                  </a:cubicBezTo>
                  <a:lnTo>
                    <a:pt x="7843" y="15472"/>
                  </a:lnTo>
                  <a:cubicBezTo>
                    <a:pt x="7843" y="15463"/>
                    <a:pt x="7845" y="15459"/>
                    <a:pt x="7849" y="15459"/>
                  </a:cubicBezTo>
                  <a:cubicBezTo>
                    <a:pt x="7858" y="15459"/>
                    <a:pt x="7873" y="15481"/>
                    <a:pt x="7873" y="15502"/>
                  </a:cubicBezTo>
                  <a:cubicBezTo>
                    <a:pt x="7873" y="15451"/>
                    <a:pt x="7879" y="15432"/>
                    <a:pt x="7885" y="15432"/>
                  </a:cubicBezTo>
                  <a:cubicBezTo>
                    <a:pt x="7893" y="15432"/>
                    <a:pt x="7903" y="15467"/>
                    <a:pt x="7903" y="15502"/>
                  </a:cubicBezTo>
                  <a:lnTo>
                    <a:pt x="7903" y="15472"/>
                  </a:lnTo>
                  <a:cubicBezTo>
                    <a:pt x="7903" y="15467"/>
                    <a:pt x="7903" y="15465"/>
                    <a:pt x="7904" y="15465"/>
                  </a:cubicBezTo>
                  <a:cubicBezTo>
                    <a:pt x="7905" y="15465"/>
                    <a:pt x="7910" y="15508"/>
                    <a:pt x="7941" y="15508"/>
                  </a:cubicBezTo>
                  <a:cubicBezTo>
                    <a:pt x="7948" y="15508"/>
                    <a:pt x="7955" y="15507"/>
                    <a:pt x="7964" y="15502"/>
                  </a:cubicBezTo>
                  <a:lnTo>
                    <a:pt x="7964" y="15533"/>
                  </a:lnTo>
                  <a:cubicBezTo>
                    <a:pt x="7964" y="15494"/>
                    <a:pt x="7977" y="15442"/>
                    <a:pt x="7986" y="15442"/>
                  </a:cubicBezTo>
                  <a:cubicBezTo>
                    <a:pt x="7991" y="15442"/>
                    <a:pt x="7995" y="15458"/>
                    <a:pt x="7995" y="15502"/>
                  </a:cubicBezTo>
                  <a:cubicBezTo>
                    <a:pt x="7995" y="15472"/>
                    <a:pt x="8002" y="15457"/>
                    <a:pt x="8010" y="15457"/>
                  </a:cubicBezTo>
                  <a:cubicBezTo>
                    <a:pt x="8017" y="15457"/>
                    <a:pt x="8025" y="15472"/>
                    <a:pt x="8025" y="15502"/>
                  </a:cubicBezTo>
                  <a:cubicBezTo>
                    <a:pt x="8025" y="15480"/>
                    <a:pt x="8058" y="15408"/>
                    <a:pt x="8075" y="15408"/>
                  </a:cubicBezTo>
                  <a:cubicBezTo>
                    <a:pt x="8082" y="15408"/>
                    <a:pt x="8086" y="15417"/>
                    <a:pt x="8086" y="15441"/>
                  </a:cubicBezTo>
                  <a:cubicBezTo>
                    <a:pt x="8086" y="15351"/>
                    <a:pt x="8107" y="15293"/>
                    <a:pt x="8125" y="15293"/>
                  </a:cubicBezTo>
                  <a:cubicBezTo>
                    <a:pt x="8137" y="15293"/>
                    <a:pt x="8147" y="15319"/>
                    <a:pt x="8147" y="15381"/>
                  </a:cubicBezTo>
                  <a:cubicBezTo>
                    <a:pt x="8147" y="15369"/>
                    <a:pt x="8148" y="15364"/>
                    <a:pt x="8150" y="15364"/>
                  </a:cubicBezTo>
                  <a:cubicBezTo>
                    <a:pt x="8157" y="15364"/>
                    <a:pt x="8177" y="15447"/>
                    <a:pt x="8177" y="15472"/>
                  </a:cubicBezTo>
                  <a:cubicBezTo>
                    <a:pt x="8177" y="15386"/>
                    <a:pt x="8183" y="15360"/>
                    <a:pt x="8191" y="15360"/>
                  </a:cubicBezTo>
                  <a:cubicBezTo>
                    <a:pt x="8204" y="15360"/>
                    <a:pt x="8222" y="15422"/>
                    <a:pt x="8231" y="15422"/>
                  </a:cubicBezTo>
                  <a:cubicBezTo>
                    <a:pt x="8235" y="15422"/>
                    <a:pt x="8238" y="15411"/>
                    <a:pt x="8238" y="15381"/>
                  </a:cubicBezTo>
                  <a:cubicBezTo>
                    <a:pt x="8238" y="15359"/>
                    <a:pt x="8253" y="15260"/>
                    <a:pt x="8262" y="15260"/>
                  </a:cubicBezTo>
                  <a:cubicBezTo>
                    <a:pt x="8266" y="15260"/>
                    <a:pt x="8268" y="15276"/>
                    <a:pt x="8268" y="15320"/>
                  </a:cubicBezTo>
                  <a:cubicBezTo>
                    <a:pt x="8390" y="13314"/>
                    <a:pt x="8299" y="10821"/>
                    <a:pt x="8299" y="8663"/>
                  </a:cubicBezTo>
                  <a:lnTo>
                    <a:pt x="8299" y="8663"/>
                  </a:lnTo>
                  <a:cubicBezTo>
                    <a:pt x="9180" y="9514"/>
                    <a:pt x="10001" y="10365"/>
                    <a:pt x="10882" y="11216"/>
                  </a:cubicBezTo>
                  <a:cubicBezTo>
                    <a:pt x="10882" y="11206"/>
                    <a:pt x="10886" y="11203"/>
                    <a:pt x="10890" y="11203"/>
                  </a:cubicBezTo>
                  <a:cubicBezTo>
                    <a:pt x="10899" y="11203"/>
                    <a:pt x="10913" y="11216"/>
                    <a:pt x="10913" y="11216"/>
                  </a:cubicBezTo>
                  <a:cubicBezTo>
                    <a:pt x="10973" y="11216"/>
                    <a:pt x="10913" y="11125"/>
                    <a:pt x="10913" y="11095"/>
                  </a:cubicBezTo>
                  <a:cubicBezTo>
                    <a:pt x="10882" y="11064"/>
                    <a:pt x="10913" y="11064"/>
                    <a:pt x="10913" y="11034"/>
                  </a:cubicBezTo>
                  <a:cubicBezTo>
                    <a:pt x="10913" y="10973"/>
                    <a:pt x="10882" y="10943"/>
                    <a:pt x="10913" y="10943"/>
                  </a:cubicBezTo>
                  <a:cubicBezTo>
                    <a:pt x="10943" y="10958"/>
                    <a:pt x="10973" y="10966"/>
                    <a:pt x="10996" y="10966"/>
                  </a:cubicBezTo>
                  <a:cubicBezTo>
                    <a:pt x="11019" y="10966"/>
                    <a:pt x="11034" y="10958"/>
                    <a:pt x="11034" y="10943"/>
                  </a:cubicBezTo>
                  <a:cubicBezTo>
                    <a:pt x="11034" y="10928"/>
                    <a:pt x="11034" y="10920"/>
                    <a:pt x="11038" y="10920"/>
                  </a:cubicBezTo>
                  <a:cubicBezTo>
                    <a:pt x="11042" y="10920"/>
                    <a:pt x="11049" y="10928"/>
                    <a:pt x="11065" y="10943"/>
                  </a:cubicBezTo>
                  <a:cubicBezTo>
                    <a:pt x="11049" y="10928"/>
                    <a:pt x="11049" y="10920"/>
                    <a:pt x="11061" y="10920"/>
                  </a:cubicBezTo>
                  <a:cubicBezTo>
                    <a:pt x="11072" y="10920"/>
                    <a:pt x="11095" y="10928"/>
                    <a:pt x="11125" y="10943"/>
                  </a:cubicBezTo>
                  <a:cubicBezTo>
                    <a:pt x="11125" y="10936"/>
                    <a:pt x="11127" y="10934"/>
                    <a:pt x="11129" y="10934"/>
                  </a:cubicBezTo>
                  <a:cubicBezTo>
                    <a:pt x="11135" y="10934"/>
                    <a:pt x="11146" y="10952"/>
                    <a:pt x="11152" y="10952"/>
                  </a:cubicBezTo>
                  <a:cubicBezTo>
                    <a:pt x="11154" y="10952"/>
                    <a:pt x="11156" y="10949"/>
                    <a:pt x="11156" y="10943"/>
                  </a:cubicBezTo>
                  <a:lnTo>
                    <a:pt x="11186" y="10943"/>
                  </a:lnTo>
                  <a:cubicBezTo>
                    <a:pt x="11165" y="10922"/>
                    <a:pt x="11159" y="10873"/>
                    <a:pt x="11176" y="10873"/>
                  </a:cubicBezTo>
                  <a:cubicBezTo>
                    <a:pt x="11182" y="10873"/>
                    <a:pt x="11191" y="10879"/>
                    <a:pt x="11203" y="10894"/>
                  </a:cubicBezTo>
                  <a:lnTo>
                    <a:pt x="11203" y="10894"/>
                  </a:lnTo>
                  <a:cubicBezTo>
                    <a:pt x="11203" y="10894"/>
                    <a:pt x="11203" y="10894"/>
                    <a:pt x="11203" y="10894"/>
                  </a:cubicBezTo>
                  <a:lnTo>
                    <a:pt x="11203" y="10894"/>
                  </a:lnTo>
                  <a:cubicBezTo>
                    <a:pt x="11203" y="10894"/>
                    <a:pt x="11204" y="10894"/>
                    <a:pt x="11204" y="10894"/>
                  </a:cubicBezTo>
                  <a:lnTo>
                    <a:pt x="11204" y="10894"/>
                  </a:lnTo>
                  <a:cubicBezTo>
                    <a:pt x="11204" y="10894"/>
                    <a:pt x="11203" y="10894"/>
                    <a:pt x="11203" y="10894"/>
                  </a:cubicBezTo>
                  <a:lnTo>
                    <a:pt x="11203" y="10894"/>
                  </a:lnTo>
                  <a:cubicBezTo>
                    <a:pt x="11204" y="10898"/>
                    <a:pt x="11208" y="10904"/>
                    <a:pt x="11217" y="10912"/>
                  </a:cubicBezTo>
                  <a:cubicBezTo>
                    <a:pt x="11217" y="10897"/>
                    <a:pt x="11209" y="10890"/>
                    <a:pt x="11205" y="10890"/>
                  </a:cubicBezTo>
                  <a:cubicBezTo>
                    <a:pt x="11204" y="10890"/>
                    <a:pt x="11203" y="10891"/>
                    <a:pt x="11203" y="10894"/>
                  </a:cubicBezTo>
                  <a:lnTo>
                    <a:pt x="11203" y="10894"/>
                  </a:lnTo>
                  <a:cubicBezTo>
                    <a:pt x="11187" y="10862"/>
                    <a:pt x="11192" y="10821"/>
                    <a:pt x="11217" y="10821"/>
                  </a:cubicBezTo>
                  <a:cubicBezTo>
                    <a:pt x="11172" y="10777"/>
                    <a:pt x="11176" y="10748"/>
                    <a:pt x="11218" y="10748"/>
                  </a:cubicBezTo>
                  <a:cubicBezTo>
                    <a:pt x="11233" y="10748"/>
                    <a:pt x="11253" y="10752"/>
                    <a:pt x="11277" y="10760"/>
                  </a:cubicBezTo>
                  <a:cubicBezTo>
                    <a:pt x="11257" y="10750"/>
                    <a:pt x="11254" y="10747"/>
                    <a:pt x="11258" y="10747"/>
                  </a:cubicBezTo>
                  <a:cubicBezTo>
                    <a:pt x="11267" y="10747"/>
                    <a:pt x="11308" y="10760"/>
                    <a:pt x="11308" y="10760"/>
                  </a:cubicBezTo>
                  <a:cubicBezTo>
                    <a:pt x="11291" y="10710"/>
                    <a:pt x="11284" y="10688"/>
                    <a:pt x="11290" y="10688"/>
                  </a:cubicBezTo>
                  <a:cubicBezTo>
                    <a:pt x="11296" y="10688"/>
                    <a:pt x="11311" y="10703"/>
                    <a:pt x="11338" y="10730"/>
                  </a:cubicBezTo>
                  <a:cubicBezTo>
                    <a:pt x="11315" y="10683"/>
                    <a:pt x="11256" y="10619"/>
                    <a:pt x="11271" y="10619"/>
                  </a:cubicBezTo>
                  <a:cubicBezTo>
                    <a:pt x="11275" y="10619"/>
                    <a:pt x="11287" y="10625"/>
                    <a:pt x="11308" y="10639"/>
                  </a:cubicBezTo>
                  <a:cubicBezTo>
                    <a:pt x="10669" y="9849"/>
                    <a:pt x="9636" y="8937"/>
                    <a:pt x="8846" y="8086"/>
                  </a:cubicBezTo>
                  <a:lnTo>
                    <a:pt x="8937" y="8086"/>
                  </a:lnTo>
                  <a:cubicBezTo>
                    <a:pt x="9469" y="8070"/>
                    <a:pt x="10016" y="8070"/>
                    <a:pt x="10563" y="8070"/>
                  </a:cubicBezTo>
                  <a:cubicBezTo>
                    <a:pt x="11110" y="8070"/>
                    <a:pt x="11657" y="8070"/>
                    <a:pt x="12189" y="8055"/>
                  </a:cubicBezTo>
                  <a:lnTo>
                    <a:pt x="11612" y="8055"/>
                  </a:lnTo>
                  <a:cubicBezTo>
                    <a:pt x="12098" y="8040"/>
                    <a:pt x="12592" y="8040"/>
                    <a:pt x="13086" y="8040"/>
                  </a:cubicBezTo>
                  <a:cubicBezTo>
                    <a:pt x="13580" y="8040"/>
                    <a:pt x="14074" y="8040"/>
                    <a:pt x="14560" y="8025"/>
                  </a:cubicBezTo>
                  <a:cubicBezTo>
                    <a:pt x="14712" y="7994"/>
                    <a:pt x="14925" y="7994"/>
                    <a:pt x="15016" y="7934"/>
                  </a:cubicBezTo>
                  <a:lnTo>
                    <a:pt x="15077" y="7934"/>
                  </a:lnTo>
                  <a:cubicBezTo>
                    <a:pt x="15016" y="7934"/>
                    <a:pt x="15077" y="7903"/>
                    <a:pt x="14986" y="7903"/>
                  </a:cubicBezTo>
                  <a:lnTo>
                    <a:pt x="14955" y="7903"/>
                  </a:lnTo>
                  <a:cubicBezTo>
                    <a:pt x="14753" y="7903"/>
                    <a:pt x="14888" y="7890"/>
                    <a:pt x="15036" y="7890"/>
                  </a:cubicBezTo>
                  <a:cubicBezTo>
                    <a:pt x="15111" y="7890"/>
                    <a:pt x="15188" y="7893"/>
                    <a:pt x="15229" y="7903"/>
                  </a:cubicBezTo>
                  <a:lnTo>
                    <a:pt x="15472" y="7903"/>
                  </a:lnTo>
                  <a:cubicBezTo>
                    <a:pt x="15563" y="7903"/>
                    <a:pt x="15290" y="7873"/>
                    <a:pt x="15442" y="7873"/>
                  </a:cubicBezTo>
                  <a:cubicBezTo>
                    <a:pt x="15381" y="7873"/>
                    <a:pt x="15290" y="7873"/>
                    <a:pt x="15259" y="7842"/>
                  </a:cubicBezTo>
                  <a:cubicBezTo>
                    <a:pt x="15229" y="7842"/>
                    <a:pt x="15290" y="7842"/>
                    <a:pt x="15259" y="7782"/>
                  </a:cubicBezTo>
                  <a:cubicBezTo>
                    <a:pt x="14986" y="7751"/>
                    <a:pt x="15290" y="7721"/>
                    <a:pt x="15411" y="7690"/>
                  </a:cubicBezTo>
                  <a:cubicBezTo>
                    <a:pt x="15411" y="7690"/>
                    <a:pt x="15411" y="7630"/>
                    <a:pt x="15442" y="7630"/>
                  </a:cubicBezTo>
                  <a:cubicBezTo>
                    <a:pt x="15472" y="7599"/>
                    <a:pt x="15472" y="7599"/>
                    <a:pt x="15563" y="7569"/>
                  </a:cubicBezTo>
                  <a:cubicBezTo>
                    <a:pt x="15459" y="7543"/>
                    <a:pt x="15287" y="7539"/>
                    <a:pt x="15202" y="7500"/>
                  </a:cubicBezTo>
                  <a:lnTo>
                    <a:pt x="15202" y="7500"/>
                  </a:lnTo>
                  <a:cubicBezTo>
                    <a:pt x="14675" y="7471"/>
                    <a:pt x="14138" y="7462"/>
                    <a:pt x="13599" y="7462"/>
                  </a:cubicBezTo>
                  <a:cubicBezTo>
                    <a:pt x="12873" y="7462"/>
                    <a:pt x="12144" y="7478"/>
                    <a:pt x="11429" y="7478"/>
                  </a:cubicBezTo>
                  <a:lnTo>
                    <a:pt x="11125" y="7478"/>
                  </a:lnTo>
                  <a:cubicBezTo>
                    <a:pt x="10366" y="7478"/>
                    <a:pt x="9636" y="7478"/>
                    <a:pt x="8876" y="7538"/>
                  </a:cubicBezTo>
                  <a:lnTo>
                    <a:pt x="11460" y="4924"/>
                  </a:lnTo>
                  <a:cubicBezTo>
                    <a:pt x="11429" y="4924"/>
                    <a:pt x="11460" y="4894"/>
                    <a:pt x="11460" y="4894"/>
                  </a:cubicBezTo>
                  <a:cubicBezTo>
                    <a:pt x="11460" y="4884"/>
                    <a:pt x="11450" y="4881"/>
                    <a:pt x="11435" y="4881"/>
                  </a:cubicBezTo>
                  <a:cubicBezTo>
                    <a:pt x="11406" y="4881"/>
                    <a:pt x="11358" y="4894"/>
                    <a:pt x="11338" y="4894"/>
                  </a:cubicBezTo>
                  <a:cubicBezTo>
                    <a:pt x="11328" y="4904"/>
                    <a:pt x="11321" y="4908"/>
                    <a:pt x="11316" y="4908"/>
                  </a:cubicBezTo>
                  <a:cubicBezTo>
                    <a:pt x="11304" y="4908"/>
                    <a:pt x="11298" y="4894"/>
                    <a:pt x="11277" y="4894"/>
                  </a:cubicBezTo>
                  <a:cubicBezTo>
                    <a:pt x="11237" y="4894"/>
                    <a:pt x="11210" y="4908"/>
                    <a:pt x="11196" y="4908"/>
                  </a:cubicBezTo>
                  <a:cubicBezTo>
                    <a:pt x="11190" y="4908"/>
                    <a:pt x="11186" y="4904"/>
                    <a:pt x="11186" y="4894"/>
                  </a:cubicBezTo>
                  <a:cubicBezTo>
                    <a:pt x="11217" y="4864"/>
                    <a:pt x="11217" y="4772"/>
                    <a:pt x="11186" y="4772"/>
                  </a:cubicBezTo>
                  <a:cubicBezTo>
                    <a:pt x="11156" y="4772"/>
                    <a:pt x="11156" y="4772"/>
                    <a:pt x="11186" y="4742"/>
                  </a:cubicBezTo>
                  <a:lnTo>
                    <a:pt x="11186" y="4742"/>
                  </a:lnTo>
                  <a:cubicBezTo>
                    <a:pt x="11177" y="4751"/>
                    <a:pt x="11171" y="4755"/>
                    <a:pt x="11167" y="4755"/>
                  </a:cubicBezTo>
                  <a:cubicBezTo>
                    <a:pt x="11158" y="4755"/>
                    <a:pt x="11165" y="4733"/>
                    <a:pt x="11186" y="4712"/>
                  </a:cubicBezTo>
                  <a:cubicBezTo>
                    <a:pt x="11156" y="4712"/>
                    <a:pt x="11217" y="4681"/>
                    <a:pt x="11186" y="4681"/>
                  </a:cubicBezTo>
                  <a:lnTo>
                    <a:pt x="11186" y="4621"/>
                  </a:lnTo>
                  <a:cubicBezTo>
                    <a:pt x="11173" y="4648"/>
                    <a:pt x="11147" y="4663"/>
                    <a:pt x="11130" y="4663"/>
                  </a:cubicBezTo>
                  <a:cubicBezTo>
                    <a:pt x="11111" y="4663"/>
                    <a:pt x="11106" y="4640"/>
                    <a:pt x="11156" y="4590"/>
                  </a:cubicBezTo>
                  <a:cubicBezTo>
                    <a:pt x="11136" y="4590"/>
                    <a:pt x="11129" y="4604"/>
                    <a:pt x="11136" y="4604"/>
                  </a:cubicBezTo>
                  <a:cubicBezTo>
                    <a:pt x="11136" y="4604"/>
                    <a:pt x="11137" y="4604"/>
                    <a:pt x="11137" y="4603"/>
                  </a:cubicBezTo>
                  <a:lnTo>
                    <a:pt x="11137" y="4603"/>
                  </a:lnTo>
                  <a:cubicBezTo>
                    <a:pt x="11125" y="4610"/>
                    <a:pt x="11111" y="4613"/>
                    <a:pt x="11099" y="4613"/>
                  </a:cubicBezTo>
                  <a:cubicBezTo>
                    <a:pt x="11080" y="4613"/>
                    <a:pt x="11065" y="4605"/>
                    <a:pt x="11065" y="4590"/>
                  </a:cubicBezTo>
                  <a:cubicBezTo>
                    <a:pt x="11042" y="4624"/>
                    <a:pt x="11024" y="4637"/>
                    <a:pt x="11011" y="4637"/>
                  </a:cubicBezTo>
                  <a:cubicBezTo>
                    <a:pt x="10990" y="4637"/>
                    <a:pt x="10985" y="4598"/>
                    <a:pt x="11004" y="4560"/>
                  </a:cubicBezTo>
                  <a:lnTo>
                    <a:pt x="11004" y="4560"/>
                  </a:lnTo>
                  <a:cubicBezTo>
                    <a:pt x="10998" y="4566"/>
                    <a:pt x="10994" y="4568"/>
                    <a:pt x="10992" y="4568"/>
                  </a:cubicBezTo>
                  <a:cubicBezTo>
                    <a:pt x="10984" y="4568"/>
                    <a:pt x="11004" y="4529"/>
                    <a:pt x="11004" y="4529"/>
                  </a:cubicBezTo>
                  <a:lnTo>
                    <a:pt x="11004" y="4529"/>
                  </a:lnTo>
                  <a:cubicBezTo>
                    <a:pt x="10970" y="4540"/>
                    <a:pt x="10949" y="4547"/>
                    <a:pt x="10939" y="4547"/>
                  </a:cubicBezTo>
                  <a:cubicBezTo>
                    <a:pt x="10921" y="4547"/>
                    <a:pt x="10935" y="4526"/>
                    <a:pt x="10973" y="4469"/>
                  </a:cubicBezTo>
                  <a:lnTo>
                    <a:pt x="10973" y="4469"/>
                  </a:lnTo>
                  <a:cubicBezTo>
                    <a:pt x="10930" y="4512"/>
                    <a:pt x="10872" y="4554"/>
                    <a:pt x="10863" y="4554"/>
                  </a:cubicBezTo>
                  <a:cubicBezTo>
                    <a:pt x="10860" y="4554"/>
                    <a:pt x="10864" y="4547"/>
                    <a:pt x="10882" y="4529"/>
                  </a:cubicBezTo>
                  <a:lnTo>
                    <a:pt x="10882" y="4529"/>
                  </a:lnTo>
                  <a:cubicBezTo>
                    <a:pt x="10092" y="5168"/>
                    <a:pt x="9180" y="6201"/>
                    <a:pt x="8329" y="6991"/>
                  </a:cubicBezTo>
                  <a:lnTo>
                    <a:pt x="8329" y="6870"/>
                  </a:lnTo>
                  <a:cubicBezTo>
                    <a:pt x="8299" y="5806"/>
                    <a:pt x="8329" y="4712"/>
                    <a:pt x="8299" y="3648"/>
                  </a:cubicBezTo>
                  <a:lnTo>
                    <a:pt x="8299" y="4225"/>
                  </a:lnTo>
                  <a:cubicBezTo>
                    <a:pt x="8268" y="3222"/>
                    <a:pt x="8299" y="2250"/>
                    <a:pt x="8268" y="1247"/>
                  </a:cubicBezTo>
                  <a:cubicBezTo>
                    <a:pt x="8207" y="1095"/>
                    <a:pt x="8207" y="912"/>
                    <a:pt x="8177" y="791"/>
                  </a:cubicBezTo>
                  <a:lnTo>
                    <a:pt x="8177" y="760"/>
                  </a:lnTo>
                  <a:cubicBezTo>
                    <a:pt x="8177" y="791"/>
                    <a:pt x="8147" y="760"/>
                    <a:pt x="8147" y="821"/>
                  </a:cubicBezTo>
                  <a:lnTo>
                    <a:pt x="8147" y="882"/>
                  </a:lnTo>
                  <a:cubicBezTo>
                    <a:pt x="8147" y="955"/>
                    <a:pt x="8145" y="985"/>
                    <a:pt x="8143" y="985"/>
                  </a:cubicBezTo>
                  <a:cubicBezTo>
                    <a:pt x="8135" y="985"/>
                    <a:pt x="8124" y="700"/>
                    <a:pt x="8147" y="608"/>
                  </a:cubicBezTo>
                  <a:lnTo>
                    <a:pt x="8147" y="578"/>
                  </a:lnTo>
                  <a:lnTo>
                    <a:pt x="8147" y="487"/>
                  </a:lnTo>
                  <a:lnTo>
                    <a:pt x="8147" y="335"/>
                  </a:lnTo>
                  <a:cubicBezTo>
                    <a:pt x="8147" y="328"/>
                    <a:pt x="8146" y="325"/>
                    <a:pt x="8146" y="325"/>
                  </a:cubicBezTo>
                  <a:cubicBezTo>
                    <a:pt x="8142" y="325"/>
                    <a:pt x="8128" y="416"/>
                    <a:pt x="8121" y="416"/>
                  </a:cubicBezTo>
                  <a:cubicBezTo>
                    <a:pt x="8118" y="416"/>
                    <a:pt x="8116" y="402"/>
                    <a:pt x="8116" y="365"/>
                  </a:cubicBezTo>
                  <a:cubicBezTo>
                    <a:pt x="8116" y="456"/>
                    <a:pt x="8116" y="517"/>
                    <a:pt x="8055" y="578"/>
                  </a:cubicBezTo>
                  <a:cubicBezTo>
                    <a:pt x="8055" y="582"/>
                    <a:pt x="8055" y="584"/>
                    <a:pt x="8055" y="584"/>
                  </a:cubicBezTo>
                  <a:cubicBezTo>
                    <a:pt x="8055" y="584"/>
                    <a:pt x="8053" y="556"/>
                    <a:pt x="8043" y="556"/>
                  </a:cubicBezTo>
                  <a:cubicBezTo>
                    <a:pt x="8039" y="556"/>
                    <a:pt x="8033" y="562"/>
                    <a:pt x="8025" y="578"/>
                  </a:cubicBezTo>
                  <a:cubicBezTo>
                    <a:pt x="8017" y="645"/>
                    <a:pt x="8008" y="670"/>
                    <a:pt x="7999" y="670"/>
                  </a:cubicBezTo>
                  <a:cubicBezTo>
                    <a:pt x="7976" y="670"/>
                    <a:pt x="7948" y="492"/>
                    <a:pt x="7903" y="426"/>
                  </a:cubicBezTo>
                  <a:cubicBezTo>
                    <a:pt x="7903" y="426"/>
                    <a:pt x="7873" y="426"/>
                    <a:pt x="7873" y="365"/>
                  </a:cubicBezTo>
                  <a:cubicBezTo>
                    <a:pt x="7843" y="335"/>
                    <a:pt x="7843" y="335"/>
                    <a:pt x="7812" y="274"/>
                  </a:cubicBezTo>
                  <a:cubicBezTo>
                    <a:pt x="7752" y="365"/>
                    <a:pt x="7752" y="608"/>
                    <a:pt x="7721" y="639"/>
                  </a:cubicBezTo>
                  <a:cubicBezTo>
                    <a:pt x="7721" y="608"/>
                    <a:pt x="7721" y="487"/>
                    <a:pt x="7691" y="426"/>
                  </a:cubicBezTo>
                  <a:cubicBezTo>
                    <a:pt x="7688" y="428"/>
                    <a:pt x="7686" y="429"/>
                    <a:pt x="7684" y="429"/>
                  </a:cubicBezTo>
                  <a:cubicBezTo>
                    <a:pt x="7660" y="429"/>
                    <a:pt x="7656" y="269"/>
                    <a:pt x="7600" y="213"/>
                  </a:cubicBezTo>
                  <a:cubicBezTo>
                    <a:pt x="7569" y="213"/>
                    <a:pt x="7569" y="31"/>
                    <a:pt x="753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42" name="Google Shape;242;g320c83ea44d_0_1087"/>
            <p:cNvSpPr/>
            <p:nvPr/>
          </p:nvSpPr>
          <p:spPr>
            <a:xfrm>
              <a:off x="7441550" y="381000"/>
              <a:ext cx="393650" cy="390150"/>
            </a:xfrm>
            <a:custGeom>
              <a:avLst/>
              <a:gdLst/>
              <a:ahLst/>
              <a:cxnLst/>
              <a:rect l="l" t="t" r="r" b="b"/>
              <a:pathLst>
                <a:path w="15746" h="15606" extrusionOk="0">
                  <a:moveTo>
                    <a:pt x="4902" y="4446"/>
                  </a:moveTo>
                  <a:cubicBezTo>
                    <a:pt x="4894" y="4446"/>
                    <a:pt x="4894" y="4453"/>
                    <a:pt x="4925" y="4469"/>
                  </a:cubicBezTo>
                  <a:cubicBezTo>
                    <a:pt x="4925" y="4453"/>
                    <a:pt x="4910" y="4446"/>
                    <a:pt x="4902" y="4446"/>
                  </a:cubicBezTo>
                  <a:close/>
                  <a:moveTo>
                    <a:pt x="11156" y="4590"/>
                  </a:moveTo>
                  <a:cubicBezTo>
                    <a:pt x="11147" y="4599"/>
                    <a:pt x="11141" y="4602"/>
                    <a:pt x="11137" y="4603"/>
                  </a:cubicBezTo>
                  <a:lnTo>
                    <a:pt x="11137" y="4603"/>
                  </a:lnTo>
                  <a:cubicBezTo>
                    <a:pt x="11144" y="4600"/>
                    <a:pt x="11150" y="4595"/>
                    <a:pt x="11156" y="4590"/>
                  </a:cubicBezTo>
                  <a:close/>
                  <a:moveTo>
                    <a:pt x="4910" y="4464"/>
                  </a:moveTo>
                  <a:cubicBezTo>
                    <a:pt x="4886" y="4464"/>
                    <a:pt x="4936" y="4534"/>
                    <a:pt x="4931" y="4534"/>
                  </a:cubicBezTo>
                  <a:cubicBezTo>
                    <a:pt x="4930" y="4534"/>
                    <a:pt x="4928" y="4533"/>
                    <a:pt x="4925" y="4529"/>
                  </a:cubicBezTo>
                  <a:lnTo>
                    <a:pt x="4925" y="4529"/>
                  </a:lnTo>
                  <a:cubicBezTo>
                    <a:pt x="4955" y="4560"/>
                    <a:pt x="4955" y="4590"/>
                    <a:pt x="4985" y="4621"/>
                  </a:cubicBezTo>
                  <a:cubicBezTo>
                    <a:pt x="4985" y="4640"/>
                    <a:pt x="4997" y="4664"/>
                    <a:pt x="5014" y="4688"/>
                  </a:cubicBezTo>
                  <a:lnTo>
                    <a:pt x="5014" y="4688"/>
                  </a:lnTo>
                  <a:cubicBezTo>
                    <a:pt x="5014" y="4678"/>
                    <a:pt x="5009" y="4663"/>
                    <a:pt x="4998" y="4642"/>
                  </a:cubicBezTo>
                  <a:lnTo>
                    <a:pt x="4998" y="4642"/>
                  </a:lnTo>
                  <a:cubicBezTo>
                    <a:pt x="4999" y="4645"/>
                    <a:pt x="4999" y="4647"/>
                    <a:pt x="4999" y="4647"/>
                  </a:cubicBezTo>
                  <a:cubicBezTo>
                    <a:pt x="4999" y="4647"/>
                    <a:pt x="4995" y="4639"/>
                    <a:pt x="4985" y="4621"/>
                  </a:cubicBezTo>
                  <a:lnTo>
                    <a:pt x="4985" y="4621"/>
                  </a:lnTo>
                  <a:cubicBezTo>
                    <a:pt x="4990" y="4628"/>
                    <a:pt x="4994" y="4636"/>
                    <a:pt x="4998" y="4642"/>
                  </a:cubicBezTo>
                  <a:lnTo>
                    <a:pt x="4998" y="4642"/>
                  </a:lnTo>
                  <a:cubicBezTo>
                    <a:pt x="4995" y="4633"/>
                    <a:pt x="4985" y="4607"/>
                    <a:pt x="4985" y="4590"/>
                  </a:cubicBezTo>
                  <a:lnTo>
                    <a:pt x="4955" y="4560"/>
                  </a:lnTo>
                  <a:cubicBezTo>
                    <a:pt x="4955" y="4529"/>
                    <a:pt x="4925" y="4529"/>
                    <a:pt x="4925" y="4469"/>
                  </a:cubicBezTo>
                  <a:cubicBezTo>
                    <a:pt x="4918" y="4465"/>
                    <a:pt x="4913" y="4464"/>
                    <a:pt x="4910" y="4464"/>
                  </a:cubicBezTo>
                  <a:close/>
                  <a:moveTo>
                    <a:pt x="6293" y="6687"/>
                  </a:moveTo>
                  <a:lnTo>
                    <a:pt x="6293" y="6687"/>
                  </a:lnTo>
                  <a:lnTo>
                    <a:pt x="6293" y="6687"/>
                  </a:lnTo>
                  <a:cubicBezTo>
                    <a:pt x="6296" y="6690"/>
                    <a:pt x="6297" y="6692"/>
                    <a:pt x="6298" y="6692"/>
                  </a:cubicBezTo>
                  <a:lnTo>
                    <a:pt x="6298" y="6692"/>
                  </a:lnTo>
                  <a:cubicBezTo>
                    <a:pt x="6296" y="6691"/>
                    <a:pt x="6294" y="6689"/>
                    <a:pt x="6293" y="6687"/>
                  </a:cubicBezTo>
                  <a:close/>
                  <a:moveTo>
                    <a:pt x="15594" y="7387"/>
                  </a:moveTo>
                  <a:cubicBezTo>
                    <a:pt x="15563" y="7417"/>
                    <a:pt x="15381" y="7417"/>
                    <a:pt x="15411" y="7447"/>
                  </a:cubicBezTo>
                  <a:cubicBezTo>
                    <a:pt x="15320" y="7478"/>
                    <a:pt x="15229" y="7478"/>
                    <a:pt x="15168" y="7478"/>
                  </a:cubicBezTo>
                  <a:cubicBezTo>
                    <a:pt x="15177" y="7486"/>
                    <a:pt x="15188" y="7494"/>
                    <a:pt x="15202" y="7500"/>
                  </a:cubicBezTo>
                  <a:lnTo>
                    <a:pt x="15202" y="7500"/>
                  </a:lnTo>
                  <a:cubicBezTo>
                    <a:pt x="15348" y="7508"/>
                    <a:pt x="15493" y="7518"/>
                    <a:pt x="15636" y="7529"/>
                  </a:cubicBezTo>
                  <a:lnTo>
                    <a:pt x="15636" y="7529"/>
                  </a:lnTo>
                  <a:cubicBezTo>
                    <a:pt x="15604" y="7505"/>
                    <a:pt x="15581" y="7461"/>
                    <a:pt x="15594" y="7387"/>
                  </a:cubicBezTo>
                  <a:close/>
                  <a:moveTo>
                    <a:pt x="15636" y="7529"/>
                  </a:moveTo>
                  <a:cubicBezTo>
                    <a:pt x="15660" y="7547"/>
                    <a:pt x="15687" y="7554"/>
                    <a:pt x="15709" y="7554"/>
                  </a:cubicBezTo>
                  <a:cubicBezTo>
                    <a:pt x="15730" y="7554"/>
                    <a:pt x="15746" y="7547"/>
                    <a:pt x="15746" y="7538"/>
                  </a:cubicBezTo>
                  <a:cubicBezTo>
                    <a:pt x="15709" y="7535"/>
                    <a:pt x="15673" y="7532"/>
                    <a:pt x="15636" y="7529"/>
                  </a:cubicBezTo>
                  <a:close/>
                  <a:moveTo>
                    <a:pt x="1233" y="7555"/>
                  </a:moveTo>
                  <a:cubicBezTo>
                    <a:pt x="1240" y="7555"/>
                    <a:pt x="1247" y="7559"/>
                    <a:pt x="1247" y="7569"/>
                  </a:cubicBezTo>
                  <a:cubicBezTo>
                    <a:pt x="1206" y="7569"/>
                    <a:pt x="1220" y="7555"/>
                    <a:pt x="1233" y="7555"/>
                  </a:cubicBezTo>
                  <a:close/>
                  <a:moveTo>
                    <a:pt x="4836" y="10658"/>
                  </a:moveTo>
                  <a:cubicBezTo>
                    <a:pt x="4827" y="10660"/>
                    <a:pt x="4816" y="10664"/>
                    <a:pt x="4803" y="10669"/>
                  </a:cubicBezTo>
                  <a:cubicBezTo>
                    <a:pt x="4812" y="10669"/>
                    <a:pt x="4823" y="10665"/>
                    <a:pt x="4836" y="10658"/>
                  </a:cubicBezTo>
                  <a:close/>
                  <a:moveTo>
                    <a:pt x="4816" y="10656"/>
                  </a:moveTo>
                  <a:cubicBezTo>
                    <a:pt x="4813" y="10656"/>
                    <a:pt x="4793" y="10669"/>
                    <a:pt x="4773" y="10669"/>
                  </a:cubicBezTo>
                  <a:lnTo>
                    <a:pt x="4712" y="10730"/>
                  </a:lnTo>
                  <a:cubicBezTo>
                    <a:pt x="4682" y="10730"/>
                    <a:pt x="4682" y="10760"/>
                    <a:pt x="4651" y="10760"/>
                  </a:cubicBezTo>
                  <a:cubicBezTo>
                    <a:pt x="4631" y="10760"/>
                    <a:pt x="4624" y="10774"/>
                    <a:pt x="4631" y="10774"/>
                  </a:cubicBezTo>
                  <a:cubicBezTo>
                    <a:pt x="4634" y="10774"/>
                    <a:pt x="4641" y="10771"/>
                    <a:pt x="4651" y="10760"/>
                  </a:cubicBezTo>
                  <a:lnTo>
                    <a:pt x="4651" y="10760"/>
                  </a:lnTo>
                  <a:cubicBezTo>
                    <a:pt x="4645" y="10767"/>
                    <a:pt x="4644" y="10769"/>
                    <a:pt x="4646" y="10769"/>
                  </a:cubicBezTo>
                  <a:cubicBezTo>
                    <a:pt x="4652" y="10769"/>
                    <a:pt x="4681" y="10752"/>
                    <a:pt x="4687" y="10752"/>
                  </a:cubicBezTo>
                  <a:cubicBezTo>
                    <a:pt x="4689" y="10752"/>
                    <a:pt x="4688" y="10754"/>
                    <a:pt x="4682" y="10760"/>
                  </a:cubicBezTo>
                  <a:cubicBezTo>
                    <a:pt x="4712" y="10730"/>
                    <a:pt x="4773" y="10730"/>
                    <a:pt x="4803" y="10669"/>
                  </a:cubicBezTo>
                  <a:cubicBezTo>
                    <a:pt x="4813" y="10659"/>
                    <a:pt x="4817" y="10656"/>
                    <a:pt x="4816" y="10656"/>
                  </a:cubicBezTo>
                  <a:close/>
                  <a:moveTo>
                    <a:pt x="7539" y="0"/>
                  </a:moveTo>
                  <a:cubicBezTo>
                    <a:pt x="7417" y="1399"/>
                    <a:pt x="7508" y="2918"/>
                    <a:pt x="7508" y="4377"/>
                  </a:cubicBezTo>
                  <a:lnTo>
                    <a:pt x="7508" y="4408"/>
                  </a:lnTo>
                  <a:lnTo>
                    <a:pt x="7508" y="4529"/>
                  </a:lnTo>
                  <a:lnTo>
                    <a:pt x="7508" y="4681"/>
                  </a:lnTo>
                  <a:cubicBezTo>
                    <a:pt x="7508" y="5380"/>
                    <a:pt x="7508" y="6140"/>
                    <a:pt x="7539" y="6870"/>
                  </a:cubicBezTo>
                  <a:lnTo>
                    <a:pt x="6384" y="5745"/>
                  </a:lnTo>
                  <a:lnTo>
                    <a:pt x="6384" y="5745"/>
                  </a:lnTo>
                  <a:cubicBezTo>
                    <a:pt x="6469" y="5840"/>
                    <a:pt x="6505" y="5880"/>
                    <a:pt x="6503" y="5880"/>
                  </a:cubicBezTo>
                  <a:cubicBezTo>
                    <a:pt x="6496" y="5880"/>
                    <a:pt x="5394" y="4698"/>
                    <a:pt x="5137" y="4621"/>
                  </a:cubicBezTo>
                  <a:lnTo>
                    <a:pt x="5107" y="4621"/>
                  </a:lnTo>
                  <a:cubicBezTo>
                    <a:pt x="5107" y="4681"/>
                    <a:pt x="5077" y="4681"/>
                    <a:pt x="5107" y="4712"/>
                  </a:cubicBezTo>
                  <a:lnTo>
                    <a:pt x="5107" y="4742"/>
                  </a:lnTo>
                  <a:cubicBezTo>
                    <a:pt x="5141" y="4784"/>
                    <a:pt x="5146" y="4800"/>
                    <a:pt x="5137" y="4800"/>
                  </a:cubicBezTo>
                  <a:cubicBezTo>
                    <a:pt x="5120" y="4800"/>
                    <a:pt x="5053" y="4745"/>
                    <a:pt x="5014" y="4688"/>
                  </a:cubicBezTo>
                  <a:lnTo>
                    <a:pt x="5014" y="4688"/>
                  </a:lnTo>
                  <a:cubicBezTo>
                    <a:pt x="5014" y="4703"/>
                    <a:pt x="5004" y="4708"/>
                    <a:pt x="4988" y="4708"/>
                  </a:cubicBezTo>
                  <a:cubicBezTo>
                    <a:pt x="4951" y="4708"/>
                    <a:pt x="4883" y="4681"/>
                    <a:pt x="4834" y="4681"/>
                  </a:cubicBezTo>
                  <a:lnTo>
                    <a:pt x="4682" y="4681"/>
                  </a:lnTo>
                  <a:cubicBezTo>
                    <a:pt x="4712" y="4742"/>
                    <a:pt x="4803" y="4864"/>
                    <a:pt x="4803" y="4864"/>
                  </a:cubicBezTo>
                  <a:cubicBezTo>
                    <a:pt x="4773" y="4864"/>
                    <a:pt x="4712" y="4772"/>
                    <a:pt x="4682" y="4772"/>
                  </a:cubicBezTo>
                  <a:cubicBezTo>
                    <a:pt x="4682" y="4788"/>
                    <a:pt x="4678" y="4793"/>
                    <a:pt x="4671" y="4793"/>
                  </a:cubicBezTo>
                  <a:cubicBezTo>
                    <a:pt x="4649" y="4793"/>
                    <a:pt x="4598" y="4742"/>
                    <a:pt x="4530" y="4742"/>
                  </a:cubicBezTo>
                  <a:cubicBezTo>
                    <a:pt x="4530" y="4748"/>
                    <a:pt x="4525" y="4751"/>
                    <a:pt x="4517" y="4751"/>
                  </a:cubicBezTo>
                  <a:cubicBezTo>
                    <a:pt x="4485" y="4751"/>
                    <a:pt x="4402" y="4712"/>
                    <a:pt x="4378" y="4712"/>
                  </a:cubicBezTo>
                  <a:cubicBezTo>
                    <a:pt x="4864" y="5350"/>
                    <a:pt x="5563" y="5958"/>
                    <a:pt x="6171" y="6566"/>
                  </a:cubicBezTo>
                  <a:cubicBezTo>
                    <a:pt x="6201" y="6566"/>
                    <a:pt x="6201" y="6596"/>
                    <a:pt x="6201" y="6596"/>
                  </a:cubicBezTo>
                  <a:cubicBezTo>
                    <a:pt x="6228" y="6596"/>
                    <a:pt x="6303" y="6692"/>
                    <a:pt x="6298" y="6692"/>
                  </a:cubicBezTo>
                  <a:cubicBezTo>
                    <a:pt x="6298" y="6692"/>
                    <a:pt x="6298" y="6692"/>
                    <a:pt x="6298" y="6692"/>
                  </a:cubicBezTo>
                  <a:lnTo>
                    <a:pt x="6298" y="6692"/>
                  </a:lnTo>
                  <a:cubicBezTo>
                    <a:pt x="6510" y="6874"/>
                    <a:pt x="6750" y="7115"/>
                    <a:pt x="6961" y="7326"/>
                  </a:cubicBezTo>
                  <a:cubicBezTo>
                    <a:pt x="6201" y="7336"/>
                    <a:pt x="5445" y="7339"/>
                    <a:pt x="4689" y="7339"/>
                  </a:cubicBezTo>
                  <a:cubicBezTo>
                    <a:pt x="3179" y="7339"/>
                    <a:pt x="1672" y="7326"/>
                    <a:pt x="153" y="7326"/>
                  </a:cubicBezTo>
                  <a:cubicBezTo>
                    <a:pt x="183" y="7341"/>
                    <a:pt x="168" y="7341"/>
                    <a:pt x="145" y="7341"/>
                  </a:cubicBezTo>
                  <a:cubicBezTo>
                    <a:pt x="122" y="7341"/>
                    <a:pt x="92" y="7341"/>
                    <a:pt x="92" y="7356"/>
                  </a:cubicBezTo>
                  <a:cubicBezTo>
                    <a:pt x="122" y="7356"/>
                    <a:pt x="92" y="7356"/>
                    <a:pt x="92" y="7417"/>
                  </a:cubicBezTo>
                  <a:cubicBezTo>
                    <a:pt x="1" y="7417"/>
                    <a:pt x="213" y="7447"/>
                    <a:pt x="244" y="7478"/>
                  </a:cubicBezTo>
                  <a:lnTo>
                    <a:pt x="213" y="7478"/>
                  </a:lnTo>
                  <a:cubicBezTo>
                    <a:pt x="274" y="7478"/>
                    <a:pt x="244" y="7508"/>
                    <a:pt x="274" y="7508"/>
                  </a:cubicBezTo>
                  <a:cubicBezTo>
                    <a:pt x="305" y="7508"/>
                    <a:pt x="396" y="7508"/>
                    <a:pt x="365" y="7569"/>
                  </a:cubicBezTo>
                  <a:cubicBezTo>
                    <a:pt x="396" y="7569"/>
                    <a:pt x="396" y="7569"/>
                    <a:pt x="365" y="7599"/>
                  </a:cubicBezTo>
                  <a:lnTo>
                    <a:pt x="396" y="7599"/>
                  </a:lnTo>
                  <a:cubicBezTo>
                    <a:pt x="365" y="7599"/>
                    <a:pt x="213" y="7660"/>
                    <a:pt x="244" y="7660"/>
                  </a:cubicBezTo>
                  <a:lnTo>
                    <a:pt x="213" y="7660"/>
                  </a:lnTo>
                  <a:cubicBezTo>
                    <a:pt x="244" y="7660"/>
                    <a:pt x="213" y="7721"/>
                    <a:pt x="153" y="7721"/>
                  </a:cubicBezTo>
                  <a:cubicBezTo>
                    <a:pt x="274" y="7721"/>
                    <a:pt x="244" y="7751"/>
                    <a:pt x="153" y="7751"/>
                  </a:cubicBezTo>
                  <a:lnTo>
                    <a:pt x="213" y="7751"/>
                  </a:lnTo>
                  <a:cubicBezTo>
                    <a:pt x="244" y="7751"/>
                    <a:pt x="122" y="7751"/>
                    <a:pt x="153" y="7782"/>
                  </a:cubicBezTo>
                  <a:lnTo>
                    <a:pt x="122" y="7782"/>
                  </a:lnTo>
                  <a:cubicBezTo>
                    <a:pt x="213" y="7782"/>
                    <a:pt x="274" y="7842"/>
                    <a:pt x="153" y="7842"/>
                  </a:cubicBezTo>
                  <a:cubicBezTo>
                    <a:pt x="244" y="7842"/>
                    <a:pt x="244" y="7873"/>
                    <a:pt x="153" y="7873"/>
                  </a:cubicBezTo>
                  <a:cubicBezTo>
                    <a:pt x="213" y="7873"/>
                    <a:pt x="305" y="7903"/>
                    <a:pt x="244" y="7903"/>
                  </a:cubicBezTo>
                  <a:cubicBezTo>
                    <a:pt x="396" y="7903"/>
                    <a:pt x="426" y="7994"/>
                    <a:pt x="274" y="7994"/>
                  </a:cubicBezTo>
                  <a:cubicBezTo>
                    <a:pt x="365" y="7994"/>
                    <a:pt x="244" y="8025"/>
                    <a:pt x="213" y="8025"/>
                  </a:cubicBezTo>
                  <a:cubicBezTo>
                    <a:pt x="457" y="8025"/>
                    <a:pt x="122" y="8055"/>
                    <a:pt x="274" y="8055"/>
                  </a:cubicBezTo>
                  <a:cubicBezTo>
                    <a:pt x="305" y="8055"/>
                    <a:pt x="517" y="8086"/>
                    <a:pt x="365" y="8086"/>
                  </a:cubicBezTo>
                  <a:cubicBezTo>
                    <a:pt x="1368" y="8146"/>
                    <a:pt x="2485" y="8162"/>
                    <a:pt x="3621" y="8162"/>
                  </a:cubicBezTo>
                  <a:cubicBezTo>
                    <a:pt x="4758" y="8162"/>
                    <a:pt x="5913" y="8146"/>
                    <a:pt x="6992" y="8146"/>
                  </a:cubicBezTo>
                  <a:cubicBezTo>
                    <a:pt x="6627" y="8511"/>
                    <a:pt x="6232" y="8906"/>
                    <a:pt x="5897" y="9271"/>
                  </a:cubicBezTo>
                  <a:cubicBezTo>
                    <a:pt x="5987" y="9194"/>
                    <a:pt x="6028" y="9161"/>
                    <a:pt x="6032" y="9161"/>
                  </a:cubicBezTo>
                  <a:lnTo>
                    <a:pt x="6032" y="9161"/>
                  </a:lnTo>
                  <a:cubicBezTo>
                    <a:pt x="6054" y="9161"/>
                    <a:pt x="4855" y="10258"/>
                    <a:pt x="4803" y="10517"/>
                  </a:cubicBezTo>
                  <a:lnTo>
                    <a:pt x="4803" y="10578"/>
                  </a:lnTo>
                  <a:cubicBezTo>
                    <a:pt x="4823" y="10578"/>
                    <a:pt x="4830" y="10592"/>
                    <a:pt x="4841" y="10592"/>
                  </a:cubicBezTo>
                  <a:cubicBezTo>
                    <a:pt x="4847" y="10592"/>
                    <a:pt x="4854" y="10588"/>
                    <a:pt x="4864" y="10578"/>
                  </a:cubicBezTo>
                  <a:lnTo>
                    <a:pt x="4925" y="10578"/>
                  </a:lnTo>
                  <a:cubicBezTo>
                    <a:pt x="4958" y="10551"/>
                    <a:pt x="4974" y="10541"/>
                    <a:pt x="4978" y="10541"/>
                  </a:cubicBezTo>
                  <a:cubicBezTo>
                    <a:pt x="4987" y="10541"/>
                    <a:pt x="4896" y="10627"/>
                    <a:pt x="4836" y="10658"/>
                  </a:cubicBezTo>
                  <a:lnTo>
                    <a:pt x="4836" y="10658"/>
                  </a:lnTo>
                  <a:cubicBezTo>
                    <a:pt x="4845" y="10656"/>
                    <a:pt x="4851" y="10655"/>
                    <a:pt x="4857" y="10655"/>
                  </a:cubicBezTo>
                  <a:cubicBezTo>
                    <a:pt x="4919" y="10655"/>
                    <a:pt x="4834" y="10770"/>
                    <a:pt x="4834" y="10821"/>
                  </a:cubicBezTo>
                  <a:lnTo>
                    <a:pt x="4834" y="10882"/>
                  </a:lnTo>
                  <a:lnTo>
                    <a:pt x="4834" y="10973"/>
                  </a:lnTo>
                  <a:cubicBezTo>
                    <a:pt x="4925" y="10943"/>
                    <a:pt x="5016" y="10882"/>
                    <a:pt x="5016" y="10882"/>
                  </a:cubicBezTo>
                  <a:lnTo>
                    <a:pt x="5016" y="10882"/>
                  </a:lnTo>
                  <a:cubicBezTo>
                    <a:pt x="5016" y="10912"/>
                    <a:pt x="4955" y="10943"/>
                    <a:pt x="4955" y="10973"/>
                  </a:cubicBezTo>
                  <a:cubicBezTo>
                    <a:pt x="4985" y="10973"/>
                    <a:pt x="4925" y="11064"/>
                    <a:pt x="4925" y="11125"/>
                  </a:cubicBezTo>
                  <a:cubicBezTo>
                    <a:pt x="4955" y="11125"/>
                    <a:pt x="4864" y="11247"/>
                    <a:pt x="4864" y="11277"/>
                  </a:cubicBezTo>
                  <a:cubicBezTo>
                    <a:pt x="5533" y="10791"/>
                    <a:pt x="6141" y="10122"/>
                    <a:pt x="6748" y="9514"/>
                  </a:cubicBezTo>
                  <a:cubicBezTo>
                    <a:pt x="6748" y="9453"/>
                    <a:pt x="6779" y="9453"/>
                    <a:pt x="6779" y="9453"/>
                  </a:cubicBezTo>
                  <a:cubicBezTo>
                    <a:pt x="6779" y="9429"/>
                    <a:pt x="6858" y="9384"/>
                    <a:pt x="6857" y="9384"/>
                  </a:cubicBezTo>
                  <a:lnTo>
                    <a:pt x="6857" y="9384"/>
                  </a:lnTo>
                  <a:cubicBezTo>
                    <a:pt x="6856" y="9384"/>
                    <a:pt x="6851" y="9387"/>
                    <a:pt x="6840" y="9393"/>
                  </a:cubicBezTo>
                  <a:cubicBezTo>
                    <a:pt x="7052" y="9149"/>
                    <a:pt x="7265" y="8937"/>
                    <a:pt x="7508" y="8694"/>
                  </a:cubicBezTo>
                  <a:cubicBezTo>
                    <a:pt x="7539" y="10973"/>
                    <a:pt x="7508" y="13222"/>
                    <a:pt x="7508" y="15502"/>
                  </a:cubicBezTo>
                  <a:cubicBezTo>
                    <a:pt x="7512" y="15499"/>
                    <a:pt x="7514" y="15497"/>
                    <a:pt x="7516" y="15497"/>
                  </a:cubicBezTo>
                  <a:cubicBezTo>
                    <a:pt x="7533" y="15497"/>
                    <a:pt x="7512" y="15593"/>
                    <a:pt x="7539" y="15593"/>
                  </a:cubicBezTo>
                  <a:cubicBezTo>
                    <a:pt x="7539" y="15573"/>
                    <a:pt x="7539" y="15566"/>
                    <a:pt x="7540" y="15566"/>
                  </a:cubicBezTo>
                  <a:cubicBezTo>
                    <a:pt x="7542" y="15566"/>
                    <a:pt x="7549" y="15593"/>
                    <a:pt x="7569" y="15593"/>
                  </a:cubicBezTo>
                  <a:cubicBezTo>
                    <a:pt x="7569" y="15602"/>
                    <a:pt x="7570" y="15606"/>
                    <a:pt x="7571" y="15606"/>
                  </a:cubicBezTo>
                  <a:cubicBezTo>
                    <a:pt x="7578" y="15606"/>
                    <a:pt x="7608" y="15467"/>
                    <a:pt x="7660" y="15441"/>
                  </a:cubicBezTo>
                  <a:lnTo>
                    <a:pt x="7660" y="15472"/>
                  </a:lnTo>
                  <a:cubicBezTo>
                    <a:pt x="7660" y="15381"/>
                    <a:pt x="7691" y="15441"/>
                    <a:pt x="7691" y="15381"/>
                  </a:cubicBezTo>
                  <a:cubicBezTo>
                    <a:pt x="7691" y="15356"/>
                    <a:pt x="7691" y="15311"/>
                    <a:pt x="7707" y="15311"/>
                  </a:cubicBezTo>
                  <a:cubicBezTo>
                    <a:pt x="7711" y="15311"/>
                    <a:pt x="7715" y="15314"/>
                    <a:pt x="7721" y="15320"/>
                  </a:cubicBezTo>
                  <a:cubicBezTo>
                    <a:pt x="7721" y="15305"/>
                    <a:pt x="7721" y="15297"/>
                    <a:pt x="7725" y="15297"/>
                  </a:cubicBezTo>
                  <a:cubicBezTo>
                    <a:pt x="7729" y="15297"/>
                    <a:pt x="7736" y="15305"/>
                    <a:pt x="7752" y="15320"/>
                  </a:cubicBezTo>
                  <a:lnTo>
                    <a:pt x="7752" y="15289"/>
                  </a:lnTo>
                  <a:cubicBezTo>
                    <a:pt x="7752" y="15317"/>
                    <a:pt x="7827" y="15445"/>
                    <a:pt x="7841" y="15445"/>
                  </a:cubicBezTo>
                  <a:cubicBezTo>
                    <a:pt x="7842" y="15445"/>
                    <a:pt x="7843" y="15444"/>
                    <a:pt x="7843" y="15441"/>
                  </a:cubicBezTo>
                  <a:lnTo>
                    <a:pt x="7843" y="15472"/>
                  </a:lnTo>
                  <a:cubicBezTo>
                    <a:pt x="7843" y="15463"/>
                    <a:pt x="7845" y="15459"/>
                    <a:pt x="7849" y="15459"/>
                  </a:cubicBezTo>
                  <a:cubicBezTo>
                    <a:pt x="7858" y="15459"/>
                    <a:pt x="7873" y="15481"/>
                    <a:pt x="7873" y="15502"/>
                  </a:cubicBezTo>
                  <a:cubicBezTo>
                    <a:pt x="7873" y="15451"/>
                    <a:pt x="7879" y="15432"/>
                    <a:pt x="7885" y="15432"/>
                  </a:cubicBezTo>
                  <a:cubicBezTo>
                    <a:pt x="7893" y="15432"/>
                    <a:pt x="7903" y="15467"/>
                    <a:pt x="7903" y="15502"/>
                  </a:cubicBezTo>
                  <a:lnTo>
                    <a:pt x="7903" y="15472"/>
                  </a:lnTo>
                  <a:cubicBezTo>
                    <a:pt x="7903" y="15467"/>
                    <a:pt x="7903" y="15465"/>
                    <a:pt x="7904" y="15465"/>
                  </a:cubicBezTo>
                  <a:cubicBezTo>
                    <a:pt x="7905" y="15465"/>
                    <a:pt x="7910" y="15508"/>
                    <a:pt x="7941" y="15508"/>
                  </a:cubicBezTo>
                  <a:cubicBezTo>
                    <a:pt x="7948" y="15508"/>
                    <a:pt x="7955" y="15507"/>
                    <a:pt x="7964" y="15502"/>
                  </a:cubicBezTo>
                  <a:lnTo>
                    <a:pt x="7964" y="15533"/>
                  </a:lnTo>
                  <a:cubicBezTo>
                    <a:pt x="7964" y="15494"/>
                    <a:pt x="7977" y="15442"/>
                    <a:pt x="7986" y="15442"/>
                  </a:cubicBezTo>
                  <a:cubicBezTo>
                    <a:pt x="7991" y="15442"/>
                    <a:pt x="7995" y="15458"/>
                    <a:pt x="7995" y="15502"/>
                  </a:cubicBezTo>
                  <a:cubicBezTo>
                    <a:pt x="7995" y="15472"/>
                    <a:pt x="8002" y="15457"/>
                    <a:pt x="8010" y="15457"/>
                  </a:cubicBezTo>
                  <a:cubicBezTo>
                    <a:pt x="8017" y="15457"/>
                    <a:pt x="8025" y="15472"/>
                    <a:pt x="8025" y="15502"/>
                  </a:cubicBezTo>
                  <a:cubicBezTo>
                    <a:pt x="8025" y="15480"/>
                    <a:pt x="8058" y="15408"/>
                    <a:pt x="8075" y="15408"/>
                  </a:cubicBezTo>
                  <a:cubicBezTo>
                    <a:pt x="8082" y="15408"/>
                    <a:pt x="8086" y="15417"/>
                    <a:pt x="8086" y="15441"/>
                  </a:cubicBezTo>
                  <a:cubicBezTo>
                    <a:pt x="8086" y="15351"/>
                    <a:pt x="8107" y="15293"/>
                    <a:pt x="8125" y="15293"/>
                  </a:cubicBezTo>
                  <a:cubicBezTo>
                    <a:pt x="8137" y="15293"/>
                    <a:pt x="8147" y="15319"/>
                    <a:pt x="8147" y="15381"/>
                  </a:cubicBezTo>
                  <a:cubicBezTo>
                    <a:pt x="8147" y="15369"/>
                    <a:pt x="8148" y="15364"/>
                    <a:pt x="8150" y="15364"/>
                  </a:cubicBezTo>
                  <a:cubicBezTo>
                    <a:pt x="8157" y="15364"/>
                    <a:pt x="8177" y="15447"/>
                    <a:pt x="8177" y="15472"/>
                  </a:cubicBezTo>
                  <a:cubicBezTo>
                    <a:pt x="8177" y="15386"/>
                    <a:pt x="8183" y="15360"/>
                    <a:pt x="8191" y="15360"/>
                  </a:cubicBezTo>
                  <a:cubicBezTo>
                    <a:pt x="8204" y="15360"/>
                    <a:pt x="8222" y="15422"/>
                    <a:pt x="8231" y="15422"/>
                  </a:cubicBezTo>
                  <a:cubicBezTo>
                    <a:pt x="8235" y="15422"/>
                    <a:pt x="8238" y="15411"/>
                    <a:pt x="8238" y="15381"/>
                  </a:cubicBezTo>
                  <a:cubicBezTo>
                    <a:pt x="8238" y="15359"/>
                    <a:pt x="8253" y="15260"/>
                    <a:pt x="8262" y="15260"/>
                  </a:cubicBezTo>
                  <a:cubicBezTo>
                    <a:pt x="8266" y="15260"/>
                    <a:pt x="8268" y="15276"/>
                    <a:pt x="8268" y="15320"/>
                  </a:cubicBezTo>
                  <a:cubicBezTo>
                    <a:pt x="8390" y="13314"/>
                    <a:pt x="8299" y="10821"/>
                    <a:pt x="8299" y="8663"/>
                  </a:cubicBezTo>
                  <a:lnTo>
                    <a:pt x="8299" y="8663"/>
                  </a:lnTo>
                  <a:cubicBezTo>
                    <a:pt x="9180" y="9514"/>
                    <a:pt x="10001" y="10365"/>
                    <a:pt x="10882" y="11216"/>
                  </a:cubicBezTo>
                  <a:cubicBezTo>
                    <a:pt x="10882" y="11206"/>
                    <a:pt x="10886" y="11203"/>
                    <a:pt x="10890" y="11203"/>
                  </a:cubicBezTo>
                  <a:cubicBezTo>
                    <a:pt x="10899" y="11203"/>
                    <a:pt x="10913" y="11216"/>
                    <a:pt x="10913" y="11216"/>
                  </a:cubicBezTo>
                  <a:cubicBezTo>
                    <a:pt x="10973" y="11216"/>
                    <a:pt x="10913" y="11125"/>
                    <a:pt x="10913" y="11095"/>
                  </a:cubicBezTo>
                  <a:cubicBezTo>
                    <a:pt x="10882" y="11064"/>
                    <a:pt x="10913" y="11064"/>
                    <a:pt x="10913" y="11034"/>
                  </a:cubicBezTo>
                  <a:cubicBezTo>
                    <a:pt x="10913" y="10973"/>
                    <a:pt x="10882" y="10943"/>
                    <a:pt x="10913" y="10943"/>
                  </a:cubicBezTo>
                  <a:cubicBezTo>
                    <a:pt x="10943" y="10958"/>
                    <a:pt x="10973" y="10966"/>
                    <a:pt x="10996" y="10966"/>
                  </a:cubicBezTo>
                  <a:cubicBezTo>
                    <a:pt x="11019" y="10966"/>
                    <a:pt x="11034" y="10958"/>
                    <a:pt x="11034" y="10943"/>
                  </a:cubicBezTo>
                  <a:cubicBezTo>
                    <a:pt x="11034" y="10928"/>
                    <a:pt x="11034" y="10920"/>
                    <a:pt x="11038" y="10920"/>
                  </a:cubicBezTo>
                  <a:cubicBezTo>
                    <a:pt x="11042" y="10920"/>
                    <a:pt x="11049" y="10928"/>
                    <a:pt x="11065" y="10943"/>
                  </a:cubicBezTo>
                  <a:cubicBezTo>
                    <a:pt x="11049" y="10928"/>
                    <a:pt x="11049" y="10920"/>
                    <a:pt x="11061" y="10920"/>
                  </a:cubicBezTo>
                  <a:cubicBezTo>
                    <a:pt x="11072" y="10920"/>
                    <a:pt x="11095" y="10928"/>
                    <a:pt x="11125" y="10943"/>
                  </a:cubicBezTo>
                  <a:cubicBezTo>
                    <a:pt x="11125" y="10936"/>
                    <a:pt x="11127" y="10934"/>
                    <a:pt x="11129" y="10934"/>
                  </a:cubicBezTo>
                  <a:cubicBezTo>
                    <a:pt x="11135" y="10934"/>
                    <a:pt x="11146" y="10952"/>
                    <a:pt x="11152" y="10952"/>
                  </a:cubicBezTo>
                  <a:cubicBezTo>
                    <a:pt x="11154" y="10952"/>
                    <a:pt x="11156" y="10949"/>
                    <a:pt x="11156" y="10943"/>
                  </a:cubicBezTo>
                  <a:lnTo>
                    <a:pt x="11186" y="10943"/>
                  </a:lnTo>
                  <a:cubicBezTo>
                    <a:pt x="11165" y="10922"/>
                    <a:pt x="11159" y="10873"/>
                    <a:pt x="11176" y="10873"/>
                  </a:cubicBezTo>
                  <a:cubicBezTo>
                    <a:pt x="11182" y="10873"/>
                    <a:pt x="11191" y="10879"/>
                    <a:pt x="11203" y="10894"/>
                  </a:cubicBezTo>
                  <a:lnTo>
                    <a:pt x="11203" y="10894"/>
                  </a:lnTo>
                  <a:cubicBezTo>
                    <a:pt x="11203" y="10894"/>
                    <a:pt x="11203" y="10894"/>
                    <a:pt x="11203" y="10894"/>
                  </a:cubicBezTo>
                  <a:lnTo>
                    <a:pt x="11203" y="10894"/>
                  </a:lnTo>
                  <a:cubicBezTo>
                    <a:pt x="11203" y="10894"/>
                    <a:pt x="11204" y="10894"/>
                    <a:pt x="11204" y="10894"/>
                  </a:cubicBezTo>
                  <a:lnTo>
                    <a:pt x="11204" y="10894"/>
                  </a:lnTo>
                  <a:cubicBezTo>
                    <a:pt x="11204" y="10894"/>
                    <a:pt x="11203" y="10894"/>
                    <a:pt x="11203" y="10894"/>
                  </a:cubicBezTo>
                  <a:lnTo>
                    <a:pt x="11203" y="10894"/>
                  </a:lnTo>
                  <a:cubicBezTo>
                    <a:pt x="11204" y="10898"/>
                    <a:pt x="11208" y="10904"/>
                    <a:pt x="11217" y="10912"/>
                  </a:cubicBezTo>
                  <a:cubicBezTo>
                    <a:pt x="11217" y="10897"/>
                    <a:pt x="11209" y="10890"/>
                    <a:pt x="11205" y="10890"/>
                  </a:cubicBezTo>
                  <a:cubicBezTo>
                    <a:pt x="11204" y="10890"/>
                    <a:pt x="11203" y="10891"/>
                    <a:pt x="11203" y="10894"/>
                  </a:cubicBezTo>
                  <a:lnTo>
                    <a:pt x="11203" y="10894"/>
                  </a:lnTo>
                  <a:cubicBezTo>
                    <a:pt x="11187" y="10862"/>
                    <a:pt x="11192" y="10821"/>
                    <a:pt x="11217" y="10821"/>
                  </a:cubicBezTo>
                  <a:cubicBezTo>
                    <a:pt x="11172" y="10777"/>
                    <a:pt x="11176" y="10748"/>
                    <a:pt x="11218" y="10748"/>
                  </a:cubicBezTo>
                  <a:cubicBezTo>
                    <a:pt x="11233" y="10748"/>
                    <a:pt x="11253" y="10752"/>
                    <a:pt x="11277" y="10760"/>
                  </a:cubicBezTo>
                  <a:cubicBezTo>
                    <a:pt x="11257" y="10750"/>
                    <a:pt x="11254" y="10747"/>
                    <a:pt x="11258" y="10747"/>
                  </a:cubicBezTo>
                  <a:cubicBezTo>
                    <a:pt x="11267" y="10747"/>
                    <a:pt x="11308" y="10760"/>
                    <a:pt x="11308" y="10760"/>
                  </a:cubicBezTo>
                  <a:cubicBezTo>
                    <a:pt x="11291" y="10710"/>
                    <a:pt x="11284" y="10688"/>
                    <a:pt x="11290" y="10688"/>
                  </a:cubicBezTo>
                  <a:cubicBezTo>
                    <a:pt x="11296" y="10688"/>
                    <a:pt x="11311" y="10703"/>
                    <a:pt x="11338" y="10730"/>
                  </a:cubicBezTo>
                  <a:cubicBezTo>
                    <a:pt x="11315" y="10683"/>
                    <a:pt x="11256" y="10619"/>
                    <a:pt x="11271" y="10619"/>
                  </a:cubicBezTo>
                  <a:cubicBezTo>
                    <a:pt x="11275" y="10619"/>
                    <a:pt x="11287" y="10625"/>
                    <a:pt x="11308" y="10639"/>
                  </a:cubicBezTo>
                  <a:cubicBezTo>
                    <a:pt x="10669" y="9849"/>
                    <a:pt x="9636" y="8937"/>
                    <a:pt x="8846" y="8086"/>
                  </a:cubicBezTo>
                  <a:lnTo>
                    <a:pt x="8937" y="8086"/>
                  </a:lnTo>
                  <a:cubicBezTo>
                    <a:pt x="9469" y="8070"/>
                    <a:pt x="10016" y="8070"/>
                    <a:pt x="10563" y="8070"/>
                  </a:cubicBezTo>
                  <a:cubicBezTo>
                    <a:pt x="11110" y="8070"/>
                    <a:pt x="11657" y="8070"/>
                    <a:pt x="12189" y="8055"/>
                  </a:cubicBezTo>
                  <a:lnTo>
                    <a:pt x="11612" y="8055"/>
                  </a:lnTo>
                  <a:cubicBezTo>
                    <a:pt x="12098" y="8040"/>
                    <a:pt x="12592" y="8040"/>
                    <a:pt x="13086" y="8040"/>
                  </a:cubicBezTo>
                  <a:cubicBezTo>
                    <a:pt x="13580" y="8040"/>
                    <a:pt x="14074" y="8040"/>
                    <a:pt x="14560" y="8025"/>
                  </a:cubicBezTo>
                  <a:cubicBezTo>
                    <a:pt x="14712" y="7994"/>
                    <a:pt x="14925" y="7994"/>
                    <a:pt x="15016" y="7934"/>
                  </a:cubicBezTo>
                  <a:lnTo>
                    <a:pt x="15077" y="7934"/>
                  </a:lnTo>
                  <a:cubicBezTo>
                    <a:pt x="15016" y="7934"/>
                    <a:pt x="15077" y="7903"/>
                    <a:pt x="14986" y="7903"/>
                  </a:cubicBezTo>
                  <a:lnTo>
                    <a:pt x="14955" y="7903"/>
                  </a:lnTo>
                  <a:cubicBezTo>
                    <a:pt x="14753" y="7903"/>
                    <a:pt x="14888" y="7890"/>
                    <a:pt x="15036" y="7890"/>
                  </a:cubicBezTo>
                  <a:cubicBezTo>
                    <a:pt x="15111" y="7890"/>
                    <a:pt x="15188" y="7893"/>
                    <a:pt x="15229" y="7903"/>
                  </a:cubicBezTo>
                  <a:lnTo>
                    <a:pt x="15472" y="7903"/>
                  </a:lnTo>
                  <a:cubicBezTo>
                    <a:pt x="15563" y="7903"/>
                    <a:pt x="15290" y="7873"/>
                    <a:pt x="15442" y="7873"/>
                  </a:cubicBezTo>
                  <a:cubicBezTo>
                    <a:pt x="15381" y="7873"/>
                    <a:pt x="15290" y="7873"/>
                    <a:pt x="15259" y="7842"/>
                  </a:cubicBezTo>
                  <a:cubicBezTo>
                    <a:pt x="15229" y="7842"/>
                    <a:pt x="15290" y="7842"/>
                    <a:pt x="15259" y="7782"/>
                  </a:cubicBezTo>
                  <a:cubicBezTo>
                    <a:pt x="14986" y="7751"/>
                    <a:pt x="15290" y="7721"/>
                    <a:pt x="15411" y="7690"/>
                  </a:cubicBezTo>
                  <a:cubicBezTo>
                    <a:pt x="15411" y="7690"/>
                    <a:pt x="15411" y="7630"/>
                    <a:pt x="15442" y="7630"/>
                  </a:cubicBezTo>
                  <a:cubicBezTo>
                    <a:pt x="15472" y="7599"/>
                    <a:pt x="15472" y="7599"/>
                    <a:pt x="15563" y="7569"/>
                  </a:cubicBezTo>
                  <a:cubicBezTo>
                    <a:pt x="15459" y="7543"/>
                    <a:pt x="15287" y="7539"/>
                    <a:pt x="15202" y="7500"/>
                  </a:cubicBezTo>
                  <a:lnTo>
                    <a:pt x="15202" y="7500"/>
                  </a:lnTo>
                  <a:cubicBezTo>
                    <a:pt x="14675" y="7471"/>
                    <a:pt x="14138" y="7462"/>
                    <a:pt x="13599" y="7462"/>
                  </a:cubicBezTo>
                  <a:cubicBezTo>
                    <a:pt x="12873" y="7462"/>
                    <a:pt x="12144" y="7478"/>
                    <a:pt x="11429" y="7478"/>
                  </a:cubicBezTo>
                  <a:lnTo>
                    <a:pt x="11125" y="7478"/>
                  </a:lnTo>
                  <a:cubicBezTo>
                    <a:pt x="10366" y="7478"/>
                    <a:pt x="9636" y="7478"/>
                    <a:pt x="8876" y="7538"/>
                  </a:cubicBezTo>
                  <a:lnTo>
                    <a:pt x="11460" y="4924"/>
                  </a:lnTo>
                  <a:cubicBezTo>
                    <a:pt x="11429" y="4924"/>
                    <a:pt x="11460" y="4894"/>
                    <a:pt x="11460" y="4894"/>
                  </a:cubicBezTo>
                  <a:cubicBezTo>
                    <a:pt x="11460" y="4884"/>
                    <a:pt x="11450" y="4881"/>
                    <a:pt x="11435" y="4881"/>
                  </a:cubicBezTo>
                  <a:cubicBezTo>
                    <a:pt x="11406" y="4881"/>
                    <a:pt x="11358" y="4894"/>
                    <a:pt x="11338" y="4894"/>
                  </a:cubicBezTo>
                  <a:cubicBezTo>
                    <a:pt x="11328" y="4904"/>
                    <a:pt x="11321" y="4908"/>
                    <a:pt x="11316" y="4908"/>
                  </a:cubicBezTo>
                  <a:cubicBezTo>
                    <a:pt x="11304" y="4908"/>
                    <a:pt x="11298" y="4894"/>
                    <a:pt x="11277" y="4894"/>
                  </a:cubicBezTo>
                  <a:cubicBezTo>
                    <a:pt x="11237" y="4894"/>
                    <a:pt x="11210" y="4908"/>
                    <a:pt x="11196" y="4908"/>
                  </a:cubicBezTo>
                  <a:cubicBezTo>
                    <a:pt x="11190" y="4908"/>
                    <a:pt x="11186" y="4904"/>
                    <a:pt x="11186" y="4894"/>
                  </a:cubicBezTo>
                  <a:cubicBezTo>
                    <a:pt x="11217" y="4864"/>
                    <a:pt x="11217" y="4772"/>
                    <a:pt x="11186" y="4772"/>
                  </a:cubicBezTo>
                  <a:cubicBezTo>
                    <a:pt x="11156" y="4772"/>
                    <a:pt x="11156" y="4772"/>
                    <a:pt x="11186" y="4742"/>
                  </a:cubicBezTo>
                  <a:lnTo>
                    <a:pt x="11186" y="4742"/>
                  </a:lnTo>
                  <a:cubicBezTo>
                    <a:pt x="11177" y="4751"/>
                    <a:pt x="11171" y="4755"/>
                    <a:pt x="11167" y="4755"/>
                  </a:cubicBezTo>
                  <a:cubicBezTo>
                    <a:pt x="11158" y="4755"/>
                    <a:pt x="11165" y="4733"/>
                    <a:pt x="11186" y="4712"/>
                  </a:cubicBezTo>
                  <a:cubicBezTo>
                    <a:pt x="11156" y="4712"/>
                    <a:pt x="11217" y="4681"/>
                    <a:pt x="11186" y="4681"/>
                  </a:cubicBezTo>
                  <a:lnTo>
                    <a:pt x="11186" y="4621"/>
                  </a:lnTo>
                  <a:cubicBezTo>
                    <a:pt x="11173" y="4648"/>
                    <a:pt x="11147" y="4663"/>
                    <a:pt x="11130" y="4663"/>
                  </a:cubicBezTo>
                  <a:cubicBezTo>
                    <a:pt x="11111" y="4663"/>
                    <a:pt x="11106" y="4640"/>
                    <a:pt x="11156" y="4590"/>
                  </a:cubicBezTo>
                  <a:cubicBezTo>
                    <a:pt x="11136" y="4590"/>
                    <a:pt x="11129" y="4604"/>
                    <a:pt x="11136" y="4604"/>
                  </a:cubicBezTo>
                  <a:cubicBezTo>
                    <a:pt x="11136" y="4604"/>
                    <a:pt x="11137" y="4604"/>
                    <a:pt x="11137" y="4603"/>
                  </a:cubicBezTo>
                  <a:lnTo>
                    <a:pt x="11137" y="4603"/>
                  </a:lnTo>
                  <a:cubicBezTo>
                    <a:pt x="11125" y="4610"/>
                    <a:pt x="11111" y="4613"/>
                    <a:pt x="11099" y="4613"/>
                  </a:cubicBezTo>
                  <a:cubicBezTo>
                    <a:pt x="11080" y="4613"/>
                    <a:pt x="11065" y="4605"/>
                    <a:pt x="11065" y="4590"/>
                  </a:cubicBezTo>
                  <a:cubicBezTo>
                    <a:pt x="11042" y="4624"/>
                    <a:pt x="11024" y="4637"/>
                    <a:pt x="11011" y="4637"/>
                  </a:cubicBezTo>
                  <a:cubicBezTo>
                    <a:pt x="10990" y="4637"/>
                    <a:pt x="10985" y="4598"/>
                    <a:pt x="11004" y="4560"/>
                  </a:cubicBezTo>
                  <a:lnTo>
                    <a:pt x="11004" y="4560"/>
                  </a:lnTo>
                  <a:cubicBezTo>
                    <a:pt x="10998" y="4566"/>
                    <a:pt x="10994" y="4568"/>
                    <a:pt x="10992" y="4568"/>
                  </a:cubicBezTo>
                  <a:cubicBezTo>
                    <a:pt x="10984" y="4568"/>
                    <a:pt x="11004" y="4529"/>
                    <a:pt x="11004" y="4529"/>
                  </a:cubicBezTo>
                  <a:lnTo>
                    <a:pt x="11004" y="4529"/>
                  </a:lnTo>
                  <a:cubicBezTo>
                    <a:pt x="10970" y="4540"/>
                    <a:pt x="10949" y="4547"/>
                    <a:pt x="10939" y="4547"/>
                  </a:cubicBezTo>
                  <a:cubicBezTo>
                    <a:pt x="10921" y="4547"/>
                    <a:pt x="10935" y="4526"/>
                    <a:pt x="10973" y="4469"/>
                  </a:cubicBezTo>
                  <a:lnTo>
                    <a:pt x="10973" y="4469"/>
                  </a:lnTo>
                  <a:cubicBezTo>
                    <a:pt x="10930" y="4512"/>
                    <a:pt x="10872" y="4554"/>
                    <a:pt x="10863" y="4554"/>
                  </a:cubicBezTo>
                  <a:cubicBezTo>
                    <a:pt x="10860" y="4554"/>
                    <a:pt x="10864" y="4547"/>
                    <a:pt x="10882" y="4529"/>
                  </a:cubicBezTo>
                  <a:lnTo>
                    <a:pt x="10882" y="4529"/>
                  </a:lnTo>
                  <a:cubicBezTo>
                    <a:pt x="10092" y="5168"/>
                    <a:pt x="9180" y="6201"/>
                    <a:pt x="8329" y="6991"/>
                  </a:cubicBezTo>
                  <a:lnTo>
                    <a:pt x="8329" y="6870"/>
                  </a:lnTo>
                  <a:cubicBezTo>
                    <a:pt x="8299" y="5806"/>
                    <a:pt x="8329" y="4712"/>
                    <a:pt x="8299" y="3648"/>
                  </a:cubicBezTo>
                  <a:lnTo>
                    <a:pt x="8299" y="4225"/>
                  </a:lnTo>
                  <a:cubicBezTo>
                    <a:pt x="8268" y="3222"/>
                    <a:pt x="8299" y="2250"/>
                    <a:pt x="8268" y="1247"/>
                  </a:cubicBezTo>
                  <a:cubicBezTo>
                    <a:pt x="8207" y="1095"/>
                    <a:pt x="8207" y="912"/>
                    <a:pt x="8177" y="791"/>
                  </a:cubicBezTo>
                  <a:lnTo>
                    <a:pt x="8177" y="760"/>
                  </a:lnTo>
                  <a:cubicBezTo>
                    <a:pt x="8177" y="791"/>
                    <a:pt x="8147" y="760"/>
                    <a:pt x="8147" y="821"/>
                  </a:cubicBezTo>
                  <a:lnTo>
                    <a:pt x="8147" y="882"/>
                  </a:lnTo>
                  <a:cubicBezTo>
                    <a:pt x="8147" y="955"/>
                    <a:pt x="8145" y="985"/>
                    <a:pt x="8143" y="985"/>
                  </a:cubicBezTo>
                  <a:cubicBezTo>
                    <a:pt x="8135" y="985"/>
                    <a:pt x="8124" y="700"/>
                    <a:pt x="8147" y="608"/>
                  </a:cubicBezTo>
                  <a:lnTo>
                    <a:pt x="8147" y="578"/>
                  </a:lnTo>
                  <a:lnTo>
                    <a:pt x="8147" y="487"/>
                  </a:lnTo>
                  <a:lnTo>
                    <a:pt x="8147" y="335"/>
                  </a:lnTo>
                  <a:cubicBezTo>
                    <a:pt x="8147" y="328"/>
                    <a:pt x="8146" y="325"/>
                    <a:pt x="8146" y="325"/>
                  </a:cubicBezTo>
                  <a:cubicBezTo>
                    <a:pt x="8142" y="325"/>
                    <a:pt x="8128" y="416"/>
                    <a:pt x="8121" y="416"/>
                  </a:cubicBezTo>
                  <a:cubicBezTo>
                    <a:pt x="8118" y="416"/>
                    <a:pt x="8116" y="402"/>
                    <a:pt x="8116" y="365"/>
                  </a:cubicBezTo>
                  <a:cubicBezTo>
                    <a:pt x="8116" y="456"/>
                    <a:pt x="8116" y="517"/>
                    <a:pt x="8055" y="578"/>
                  </a:cubicBezTo>
                  <a:cubicBezTo>
                    <a:pt x="8055" y="582"/>
                    <a:pt x="8055" y="584"/>
                    <a:pt x="8055" y="584"/>
                  </a:cubicBezTo>
                  <a:cubicBezTo>
                    <a:pt x="8055" y="584"/>
                    <a:pt x="8053" y="556"/>
                    <a:pt x="8043" y="556"/>
                  </a:cubicBezTo>
                  <a:cubicBezTo>
                    <a:pt x="8039" y="556"/>
                    <a:pt x="8033" y="562"/>
                    <a:pt x="8025" y="578"/>
                  </a:cubicBezTo>
                  <a:cubicBezTo>
                    <a:pt x="8017" y="645"/>
                    <a:pt x="8008" y="670"/>
                    <a:pt x="7999" y="670"/>
                  </a:cubicBezTo>
                  <a:cubicBezTo>
                    <a:pt x="7976" y="670"/>
                    <a:pt x="7948" y="492"/>
                    <a:pt x="7903" y="426"/>
                  </a:cubicBezTo>
                  <a:cubicBezTo>
                    <a:pt x="7903" y="426"/>
                    <a:pt x="7873" y="426"/>
                    <a:pt x="7873" y="365"/>
                  </a:cubicBezTo>
                  <a:cubicBezTo>
                    <a:pt x="7843" y="335"/>
                    <a:pt x="7843" y="335"/>
                    <a:pt x="7812" y="274"/>
                  </a:cubicBezTo>
                  <a:cubicBezTo>
                    <a:pt x="7752" y="365"/>
                    <a:pt x="7752" y="608"/>
                    <a:pt x="7721" y="639"/>
                  </a:cubicBezTo>
                  <a:cubicBezTo>
                    <a:pt x="7721" y="608"/>
                    <a:pt x="7721" y="487"/>
                    <a:pt x="7691" y="426"/>
                  </a:cubicBezTo>
                  <a:cubicBezTo>
                    <a:pt x="7688" y="428"/>
                    <a:pt x="7686" y="429"/>
                    <a:pt x="7684" y="429"/>
                  </a:cubicBezTo>
                  <a:cubicBezTo>
                    <a:pt x="7660" y="429"/>
                    <a:pt x="7656" y="269"/>
                    <a:pt x="7600" y="213"/>
                  </a:cubicBezTo>
                  <a:cubicBezTo>
                    <a:pt x="7569" y="213"/>
                    <a:pt x="7569" y="31"/>
                    <a:pt x="753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sp>
        <p:nvSpPr>
          <p:cNvPr id="243" name="Google Shape;243;g320c83ea44d_0_1087"/>
          <p:cNvSpPr/>
          <p:nvPr/>
        </p:nvSpPr>
        <p:spPr>
          <a:xfrm rot="1677548" flipH="1">
            <a:off x="-1828905" y="-3050842"/>
            <a:ext cx="4148343" cy="4835763"/>
          </a:xfrm>
          <a:custGeom>
            <a:avLst/>
            <a:gdLst/>
            <a:ahLst/>
            <a:cxnLst/>
            <a:rect l="l" t="t" r="r" b="b"/>
            <a:pathLst>
              <a:path w="257179" h="299796" extrusionOk="0">
                <a:moveTo>
                  <a:pt x="131067" y="1"/>
                </a:moveTo>
                <a:cubicBezTo>
                  <a:pt x="98159" y="1"/>
                  <a:pt x="62545" y="12937"/>
                  <a:pt x="39363" y="39643"/>
                </a:cubicBezTo>
                <a:cubicBezTo>
                  <a:pt x="8754" y="74871"/>
                  <a:pt x="0" y="133839"/>
                  <a:pt x="17843" y="159797"/>
                </a:cubicBezTo>
                <a:cubicBezTo>
                  <a:pt x="33436" y="182441"/>
                  <a:pt x="61035" y="168034"/>
                  <a:pt x="66445" y="193627"/>
                </a:cubicBezTo>
                <a:cubicBezTo>
                  <a:pt x="72129" y="220679"/>
                  <a:pt x="43679" y="248430"/>
                  <a:pt x="50944" y="276181"/>
                </a:cubicBezTo>
                <a:cubicBezTo>
                  <a:pt x="54562" y="290006"/>
                  <a:pt x="66007" y="299795"/>
                  <a:pt x="81477" y="299795"/>
                </a:cubicBezTo>
                <a:cubicBezTo>
                  <a:pt x="84850" y="299795"/>
                  <a:pt x="88414" y="299330"/>
                  <a:pt x="92130" y="298340"/>
                </a:cubicBezTo>
                <a:cubicBezTo>
                  <a:pt x="124835" y="289555"/>
                  <a:pt x="201585" y="217488"/>
                  <a:pt x="211281" y="203506"/>
                </a:cubicBezTo>
                <a:cubicBezTo>
                  <a:pt x="257178" y="137213"/>
                  <a:pt x="237877" y="65023"/>
                  <a:pt x="195749" y="23017"/>
                </a:cubicBezTo>
                <a:cubicBezTo>
                  <a:pt x="180548" y="7803"/>
                  <a:pt x="156624" y="1"/>
                  <a:pt x="13106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nvGrpSpPr>
          <p:cNvPr id="244" name="Google Shape;244;g320c83ea44d_0_1087"/>
          <p:cNvGrpSpPr/>
          <p:nvPr/>
        </p:nvGrpSpPr>
        <p:grpSpPr>
          <a:xfrm rot="-3431906">
            <a:off x="497401" y="4958569"/>
            <a:ext cx="1994095" cy="3345195"/>
            <a:chOff x="7097620" y="1141641"/>
            <a:chExt cx="497725" cy="834959"/>
          </a:xfrm>
        </p:grpSpPr>
        <p:sp>
          <p:nvSpPr>
            <p:cNvPr id="245" name="Google Shape;245;g320c83ea44d_0_1087"/>
            <p:cNvSpPr/>
            <p:nvPr/>
          </p:nvSpPr>
          <p:spPr>
            <a:xfrm flipH="1">
              <a:off x="7265232" y="1269968"/>
              <a:ext cx="90438" cy="706632"/>
            </a:xfrm>
            <a:custGeom>
              <a:avLst/>
              <a:gdLst/>
              <a:ahLst/>
              <a:cxnLst/>
              <a:rect l="l" t="t" r="r" b="b"/>
              <a:pathLst>
                <a:path w="2482" h="19393" extrusionOk="0">
                  <a:moveTo>
                    <a:pt x="2049" y="0"/>
                  </a:moveTo>
                  <a:cubicBezTo>
                    <a:pt x="1949" y="0"/>
                    <a:pt x="1853" y="55"/>
                    <a:pt x="1813" y="186"/>
                  </a:cubicBezTo>
                  <a:cubicBezTo>
                    <a:pt x="1060" y="2416"/>
                    <a:pt x="558" y="4702"/>
                    <a:pt x="363" y="7044"/>
                  </a:cubicBezTo>
                  <a:cubicBezTo>
                    <a:pt x="1" y="11197"/>
                    <a:pt x="531" y="15434"/>
                    <a:pt x="1952" y="19392"/>
                  </a:cubicBezTo>
                  <a:lnTo>
                    <a:pt x="2482" y="19169"/>
                  </a:lnTo>
                  <a:cubicBezTo>
                    <a:pt x="1701" y="17023"/>
                    <a:pt x="1200" y="14709"/>
                    <a:pt x="949" y="12424"/>
                  </a:cubicBezTo>
                  <a:cubicBezTo>
                    <a:pt x="531" y="8382"/>
                    <a:pt x="1004" y="4228"/>
                    <a:pt x="2343" y="381"/>
                  </a:cubicBezTo>
                  <a:cubicBezTo>
                    <a:pt x="2414" y="168"/>
                    <a:pt x="2224" y="0"/>
                    <a:pt x="204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46" name="Google Shape;246;g320c83ea44d_0_1087"/>
            <p:cNvSpPr/>
            <p:nvPr/>
          </p:nvSpPr>
          <p:spPr>
            <a:xfrm flipH="1">
              <a:off x="7210356" y="1141641"/>
              <a:ext cx="154422" cy="366707"/>
            </a:xfrm>
            <a:custGeom>
              <a:avLst/>
              <a:gdLst/>
              <a:ahLst/>
              <a:cxnLst/>
              <a:rect l="l" t="t" r="r" b="b"/>
              <a:pathLst>
                <a:path w="4238" h="10064" extrusionOk="0">
                  <a:moveTo>
                    <a:pt x="3847" y="1"/>
                  </a:moveTo>
                  <a:cubicBezTo>
                    <a:pt x="2983" y="893"/>
                    <a:pt x="2091" y="1757"/>
                    <a:pt x="1394" y="2761"/>
                  </a:cubicBezTo>
                  <a:cubicBezTo>
                    <a:pt x="697" y="3764"/>
                    <a:pt x="195" y="4935"/>
                    <a:pt x="84" y="6134"/>
                  </a:cubicBezTo>
                  <a:cubicBezTo>
                    <a:pt x="0" y="7026"/>
                    <a:pt x="139" y="7918"/>
                    <a:pt x="418" y="8754"/>
                  </a:cubicBezTo>
                  <a:cubicBezTo>
                    <a:pt x="558" y="9200"/>
                    <a:pt x="753" y="9674"/>
                    <a:pt x="976" y="10064"/>
                  </a:cubicBezTo>
                  <a:cubicBezTo>
                    <a:pt x="1199" y="8364"/>
                    <a:pt x="2453" y="7026"/>
                    <a:pt x="3178" y="5465"/>
                  </a:cubicBezTo>
                  <a:cubicBezTo>
                    <a:pt x="4014" y="3820"/>
                    <a:pt x="4237" y="1869"/>
                    <a:pt x="384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47" name="Google Shape;247;g320c83ea44d_0_1087"/>
            <p:cNvSpPr/>
            <p:nvPr/>
          </p:nvSpPr>
          <p:spPr>
            <a:xfrm flipH="1">
              <a:off x="7336313" y="1484940"/>
              <a:ext cx="213342" cy="190641"/>
            </a:xfrm>
            <a:custGeom>
              <a:avLst/>
              <a:gdLst/>
              <a:ahLst/>
              <a:cxnLst/>
              <a:rect l="l" t="t" r="r" b="b"/>
              <a:pathLst>
                <a:path w="5855" h="5232" extrusionOk="0">
                  <a:moveTo>
                    <a:pt x="1" y="1"/>
                  </a:moveTo>
                  <a:lnTo>
                    <a:pt x="1" y="1"/>
                  </a:lnTo>
                  <a:cubicBezTo>
                    <a:pt x="586" y="976"/>
                    <a:pt x="698" y="2231"/>
                    <a:pt x="1255" y="3234"/>
                  </a:cubicBezTo>
                  <a:cubicBezTo>
                    <a:pt x="1701" y="4071"/>
                    <a:pt x="2454" y="4712"/>
                    <a:pt x="3374" y="5018"/>
                  </a:cubicBezTo>
                  <a:cubicBezTo>
                    <a:pt x="3789" y="5161"/>
                    <a:pt x="4218" y="5231"/>
                    <a:pt x="4647" y="5231"/>
                  </a:cubicBezTo>
                  <a:cubicBezTo>
                    <a:pt x="5054" y="5231"/>
                    <a:pt x="5461" y="5168"/>
                    <a:pt x="5855" y="5046"/>
                  </a:cubicBezTo>
                  <a:cubicBezTo>
                    <a:pt x="5604" y="3736"/>
                    <a:pt x="4795" y="2537"/>
                    <a:pt x="3764" y="1673"/>
                  </a:cubicBezTo>
                  <a:cubicBezTo>
                    <a:pt x="2677" y="809"/>
                    <a:pt x="1339" y="280"/>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48" name="Google Shape;248;g320c83ea44d_0_1087"/>
            <p:cNvSpPr/>
            <p:nvPr/>
          </p:nvSpPr>
          <p:spPr>
            <a:xfrm flipH="1">
              <a:off x="7111832" y="1514416"/>
              <a:ext cx="202192" cy="392104"/>
            </a:xfrm>
            <a:custGeom>
              <a:avLst/>
              <a:gdLst/>
              <a:ahLst/>
              <a:cxnLst/>
              <a:rect l="l" t="t" r="r" b="b"/>
              <a:pathLst>
                <a:path w="5549" h="10761" extrusionOk="0">
                  <a:moveTo>
                    <a:pt x="5297" y="0"/>
                  </a:moveTo>
                  <a:cubicBezTo>
                    <a:pt x="3903" y="1561"/>
                    <a:pt x="2454" y="3122"/>
                    <a:pt x="1478" y="5018"/>
                  </a:cubicBezTo>
                  <a:cubicBezTo>
                    <a:pt x="531" y="6746"/>
                    <a:pt x="1" y="8837"/>
                    <a:pt x="447" y="10760"/>
                  </a:cubicBezTo>
                  <a:lnTo>
                    <a:pt x="558" y="10732"/>
                  </a:lnTo>
                  <a:cubicBezTo>
                    <a:pt x="3736" y="8168"/>
                    <a:pt x="5548" y="4014"/>
                    <a:pt x="529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49" name="Google Shape;249;g320c83ea44d_0_1087"/>
            <p:cNvSpPr/>
            <p:nvPr/>
          </p:nvSpPr>
          <p:spPr>
            <a:xfrm flipH="1">
              <a:off x="7097620" y="1337666"/>
              <a:ext cx="238738" cy="331180"/>
            </a:xfrm>
            <a:custGeom>
              <a:avLst/>
              <a:gdLst/>
              <a:ahLst/>
              <a:cxnLst/>
              <a:rect l="l" t="t" r="r" b="b"/>
              <a:pathLst>
                <a:path w="6552" h="9089" extrusionOk="0">
                  <a:moveTo>
                    <a:pt x="6551" y="1"/>
                  </a:moveTo>
                  <a:lnTo>
                    <a:pt x="6551" y="1"/>
                  </a:lnTo>
                  <a:cubicBezTo>
                    <a:pt x="4656" y="698"/>
                    <a:pt x="3011" y="1980"/>
                    <a:pt x="1868" y="3625"/>
                  </a:cubicBezTo>
                  <a:cubicBezTo>
                    <a:pt x="725" y="5186"/>
                    <a:pt x="56" y="7137"/>
                    <a:pt x="1" y="9088"/>
                  </a:cubicBezTo>
                  <a:cubicBezTo>
                    <a:pt x="28" y="9088"/>
                    <a:pt x="56" y="9088"/>
                    <a:pt x="56" y="9060"/>
                  </a:cubicBezTo>
                  <a:cubicBezTo>
                    <a:pt x="307" y="8224"/>
                    <a:pt x="865" y="7499"/>
                    <a:pt x="1534" y="6886"/>
                  </a:cubicBezTo>
                  <a:cubicBezTo>
                    <a:pt x="2175" y="6245"/>
                    <a:pt x="2955" y="5715"/>
                    <a:pt x="3652" y="5046"/>
                  </a:cubicBezTo>
                  <a:cubicBezTo>
                    <a:pt x="5074" y="3680"/>
                    <a:pt x="6077" y="1924"/>
                    <a:pt x="655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50" name="Google Shape;250;g320c83ea44d_0_1087"/>
            <p:cNvSpPr/>
            <p:nvPr/>
          </p:nvSpPr>
          <p:spPr>
            <a:xfrm flipH="1">
              <a:off x="7291602" y="1728695"/>
              <a:ext cx="303743" cy="195050"/>
            </a:xfrm>
            <a:custGeom>
              <a:avLst/>
              <a:gdLst/>
              <a:ahLst/>
              <a:cxnLst/>
              <a:rect l="l" t="t" r="r" b="b"/>
              <a:pathLst>
                <a:path w="8336" h="5353" extrusionOk="0">
                  <a:moveTo>
                    <a:pt x="0" y="1"/>
                  </a:moveTo>
                  <a:cubicBezTo>
                    <a:pt x="446" y="1729"/>
                    <a:pt x="1589" y="3346"/>
                    <a:pt x="3122" y="4294"/>
                  </a:cubicBezTo>
                  <a:cubicBezTo>
                    <a:pt x="4261" y="4977"/>
                    <a:pt x="5598" y="5352"/>
                    <a:pt x="6942" y="5352"/>
                  </a:cubicBezTo>
                  <a:cubicBezTo>
                    <a:pt x="7408" y="5352"/>
                    <a:pt x="7875" y="5307"/>
                    <a:pt x="8335" y="5214"/>
                  </a:cubicBezTo>
                  <a:lnTo>
                    <a:pt x="8335" y="5186"/>
                  </a:lnTo>
                  <a:cubicBezTo>
                    <a:pt x="7555" y="3653"/>
                    <a:pt x="6384" y="2342"/>
                    <a:pt x="4906" y="1422"/>
                  </a:cubicBezTo>
                  <a:cubicBezTo>
                    <a:pt x="3401" y="530"/>
                    <a:pt x="1701" y="1"/>
                    <a:pt x="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1">
  <p:cSld name="Divider Slide 1">
    <p:bg>
      <p:bgPr>
        <a:solidFill>
          <a:srgbClr val="F2F2F2"/>
        </a:solidFill>
        <a:effectLst/>
      </p:bgPr>
    </p:bg>
    <p:spTree>
      <p:nvGrpSpPr>
        <p:cNvPr id="1" name="Shape 36"/>
        <p:cNvGrpSpPr/>
        <p:nvPr/>
      </p:nvGrpSpPr>
      <p:grpSpPr>
        <a:xfrm>
          <a:off x="0" y="0"/>
          <a:ext cx="0" cy="0"/>
          <a:chOff x="0" y="0"/>
          <a:chExt cx="0" cy="0"/>
        </a:xfrm>
      </p:grpSpPr>
      <p:sp>
        <p:nvSpPr>
          <p:cNvPr id="37" name="Google Shape;37;p16"/>
          <p:cNvSpPr>
            <a:spLocks noGrp="1"/>
          </p:cNvSpPr>
          <p:nvPr>
            <p:ph type="pic" idx="2"/>
          </p:nvPr>
        </p:nvSpPr>
        <p:spPr>
          <a:xfrm>
            <a:off x="0" y="0"/>
            <a:ext cx="9780588" cy="6371351"/>
          </a:xfrm>
          <a:prstGeom prst="rect">
            <a:avLst/>
          </a:prstGeom>
          <a:solidFill>
            <a:srgbClr val="D8D8D8"/>
          </a:solidFill>
          <a:ln>
            <a:noFill/>
          </a:ln>
        </p:spPr>
      </p:sp>
      <p:sp>
        <p:nvSpPr>
          <p:cNvPr id="38" name="Google Shape;38;p16"/>
          <p:cNvSpPr txBox="1">
            <a:spLocks noGrp="1"/>
          </p:cNvSpPr>
          <p:nvPr>
            <p:ph type="ctrTitle"/>
          </p:nvPr>
        </p:nvSpPr>
        <p:spPr>
          <a:xfrm>
            <a:off x="6235700" y="2204792"/>
            <a:ext cx="5956300" cy="1944000"/>
          </a:xfrm>
          <a:prstGeom prst="rect">
            <a:avLst/>
          </a:prstGeom>
          <a:solidFill>
            <a:schemeClr val="lt1"/>
          </a:solidFill>
          <a:ln>
            <a:noFill/>
          </a:ln>
        </p:spPr>
        <p:txBody>
          <a:bodyPr spcFirstLastPara="1" wrap="square" lIns="180000" tIns="180000" rIns="252000" bIns="180000" anchor="t" anchorCtr="0">
            <a:noAutofit/>
          </a:bodyPr>
          <a:lstStyle>
            <a:lvl1pPr lvl="0" algn="r">
              <a:lnSpc>
                <a:spcPct val="90000"/>
              </a:lnSpc>
              <a:spcBef>
                <a:spcPts val="0"/>
              </a:spcBef>
              <a:spcAft>
                <a:spcPts val="0"/>
              </a:spcAft>
              <a:buClr>
                <a:srgbClr val="3F3F3F"/>
              </a:buClr>
              <a:buSzPts val="6000"/>
              <a:buFont typeface="Corbel"/>
              <a:buNone/>
              <a:defRPr sz="6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6235700" y="4148860"/>
            <a:ext cx="5956300" cy="1100565"/>
          </a:xfrm>
          <a:prstGeom prst="rect">
            <a:avLst/>
          </a:prstGeom>
          <a:solidFill>
            <a:schemeClr val="dk1">
              <a:alpha val="80000"/>
            </a:schemeClr>
          </a:solidFill>
          <a:ln>
            <a:noFill/>
          </a:ln>
        </p:spPr>
        <p:txBody>
          <a:bodyPr spcFirstLastPara="1" wrap="square" lIns="180000" tIns="180000" rIns="252000" bIns="180000" anchor="t" anchorCtr="0">
            <a:noAutofit/>
          </a:bodyPr>
          <a:lstStyle>
            <a:lvl1pPr marL="457200" lvl="0" indent="-228600" algn="r">
              <a:lnSpc>
                <a:spcPct val="90000"/>
              </a:lnSpc>
              <a:spcBef>
                <a:spcPts val="1000"/>
              </a:spcBef>
              <a:spcAft>
                <a:spcPts val="0"/>
              </a:spcAft>
              <a:buClr>
                <a:schemeClr val="lt1"/>
              </a:buClr>
              <a:buSzPts val="1800"/>
              <a:buNone/>
              <a:defRPr sz="1800">
                <a:solidFill>
                  <a:schemeClr val="lt1"/>
                </a:solidFill>
              </a:defRPr>
            </a:lvl1pPr>
            <a:lvl2pPr marL="914400" lvl="1" indent="-228600" algn="r">
              <a:lnSpc>
                <a:spcPct val="90000"/>
              </a:lnSpc>
              <a:spcBef>
                <a:spcPts val="500"/>
              </a:spcBef>
              <a:spcAft>
                <a:spcPts val="0"/>
              </a:spcAft>
              <a:buClr>
                <a:schemeClr val="lt1"/>
              </a:buClr>
              <a:buSzPts val="1800"/>
              <a:buNone/>
              <a:defRPr sz="1800">
                <a:solidFill>
                  <a:schemeClr val="lt1"/>
                </a:solidFill>
              </a:defRPr>
            </a:lvl2pPr>
            <a:lvl3pPr marL="1371600" lvl="2" indent="-228600" algn="r">
              <a:lnSpc>
                <a:spcPct val="90000"/>
              </a:lnSpc>
              <a:spcBef>
                <a:spcPts val="500"/>
              </a:spcBef>
              <a:spcAft>
                <a:spcPts val="0"/>
              </a:spcAft>
              <a:buClr>
                <a:schemeClr val="lt1"/>
              </a:buClr>
              <a:buSzPts val="1800"/>
              <a:buNone/>
              <a:defRPr sz="1800">
                <a:solidFill>
                  <a:schemeClr val="lt1"/>
                </a:solidFill>
              </a:defRPr>
            </a:lvl3pPr>
            <a:lvl4pPr marL="1828800" lvl="3" indent="-228600" algn="r">
              <a:lnSpc>
                <a:spcPct val="90000"/>
              </a:lnSpc>
              <a:spcBef>
                <a:spcPts val="500"/>
              </a:spcBef>
              <a:spcAft>
                <a:spcPts val="0"/>
              </a:spcAft>
              <a:buClr>
                <a:schemeClr val="lt1"/>
              </a:buClr>
              <a:buSzPts val="1800"/>
              <a:buNone/>
              <a:defRPr sz="1800">
                <a:solidFill>
                  <a:schemeClr val="lt1"/>
                </a:solidFill>
              </a:defRPr>
            </a:lvl4pPr>
            <a:lvl5pPr marL="2286000" lvl="4" indent="-228600" algn="r">
              <a:lnSpc>
                <a:spcPct val="90000"/>
              </a:lnSpc>
              <a:spcBef>
                <a:spcPts val="500"/>
              </a:spcBef>
              <a:spcAft>
                <a:spcPts val="0"/>
              </a:spcAft>
              <a:buClr>
                <a:schemeClr val="lt1"/>
              </a:buClr>
              <a:buSzPts val="1800"/>
              <a:buNone/>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6"/>
          <p:cNvSpPr/>
          <p:nvPr/>
        </p:nvSpPr>
        <p:spPr>
          <a:xfrm>
            <a:off x="9780588" y="5247782"/>
            <a:ext cx="2411412" cy="1148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42" name="Google Shape;42;p16"/>
          <p:cNvSpPr/>
          <p:nvPr/>
        </p:nvSpPr>
        <p:spPr>
          <a:xfrm>
            <a:off x="9780103" y="6803351"/>
            <a:ext cx="1979897" cy="5465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43" name="Google Shape;43;p16"/>
          <p:cNvSpPr/>
          <p:nvPr/>
        </p:nvSpPr>
        <p:spPr>
          <a:xfrm>
            <a:off x="0" y="6803351"/>
            <a:ext cx="9780104" cy="546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44" name="Google Shape;44;p16"/>
          <p:cNvSpPr/>
          <p:nvPr/>
        </p:nvSpPr>
        <p:spPr>
          <a:xfrm>
            <a:off x="11760000" y="6803351"/>
            <a:ext cx="432000" cy="546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45" name="Google Shape;45;p16"/>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Image Layout 2">
  <p:cSld name="Text Image Layout 2">
    <p:spTree>
      <p:nvGrpSpPr>
        <p:cNvPr id="1" name="Shape 46"/>
        <p:cNvGrpSpPr/>
        <p:nvPr/>
      </p:nvGrpSpPr>
      <p:grpSpPr>
        <a:xfrm>
          <a:off x="0" y="0"/>
          <a:ext cx="0" cy="0"/>
          <a:chOff x="0" y="0"/>
          <a:chExt cx="0" cy="0"/>
        </a:xfrm>
      </p:grpSpPr>
      <p:sp>
        <p:nvSpPr>
          <p:cNvPr id="47" name="Google Shape;47;p17"/>
          <p:cNvSpPr>
            <a:spLocks noGrp="1"/>
          </p:cNvSpPr>
          <p:nvPr>
            <p:ph type="pic" idx="2"/>
          </p:nvPr>
        </p:nvSpPr>
        <p:spPr>
          <a:xfrm>
            <a:off x="0" y="-1"/>
            <a:ext cx="6096000" cy="6371351"/>
          </a:xfrm>
          <a:prstGeom prst="rect">
            <a:avLst/>
          </a:prstGeom>
          <a:solidFill>
            <a:srgbClr val="F2F2F2"/>
          </a:solidFill>
          <a:ln>
            <a:noFill/>
          </a:ln>
        </p:spPr>
      </p:sp>
      <p:sp>
        <p:nvSpPr>
          <p:cNvPr id="48" name="Google Shape;48;p17"/>
          <p:cNvSpPr txBox="1">
            <a:spLocks noGrp="1"/>
          </p:cNvSpPr>
          <p:nvPr>
            <p:ph type="title"/>
          </p:nvPr>
        </p:nvSpPr>
        <p:spPr>
          <a:xfrm>
            <a:off x="5118100" y="1869795"/>
            <a:ext cx="6641900" cy="1124345"/>
          </a:xfrm>
          <a:prstGeom prst="rect">
            <a:avLst/>
          </a:prstGeom>
          <a:solidFill>
            <a:srgbClr val="F2F2F2"/>
          </a:solidFill>
          <a:ln>
            <a:noFill/>
          </a:ln>
        </p:spPr>
        <p:txBody>
          <a:bodyPr spcFirstLastPara="1" wrap="square" lIns="180000" tIns="180000" rIns="180000" bIns="180000" anchor="ctr" anchorCtr="0">
            <a:noAutofit/>
          </a:bodyPr>
          <a:lstStyle>
            <a:lvl1pPr lvl="0" algn="l">
              <a:lnSpc>
                <a:spcPct val="90000"/>
              </a:lnSpc>
              <a:spcBef>
                <a:spcPts val="0"/>
              </a:spcBef>
              <a:spcAft>
                <a:spcPts val="0"/>
              </a:spcAft>
              <a:buClr>
                <a:srgbClr val="3F3F3F"/>
              </a:buClr>
              <a:buSzPts val="6000"/>
              <a:buFont typeface="Corbel"/>
              <a:buNone/>
              <a:defRPr sz="6000" b="1">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7"/>
          <p:cNvSpPr txBox="1">
            <a:spLocks noGrp="1"/>
          </p:cNvSpPr>
          <p:nvPr>
            <p:ph type="body" idx="1"/>
          </p:nvPr>
        </p:nvSpPr>
        <p:spPr>
          <a:xfrm>
            <a:off x="5118334" y="2994141"/>
            <a:ext cx="6641626" cy="590155"/>
          </a:xfrm>
          <a:prstGeom prst="rect">
            <a:avLst/>
          </a:prstGeom>
          <a:solidFill>
            <a:schemeClr val="dk1">
              <a:alpha val="80000"/>
            </a:schemeClr>
          </a:solidFill>
          <a:ln>
            <a:noFill/>
          </a:ln>
        </p:spPr>
        <p:txBody>
          <a:bodyPr spcFirstLastPara="1" wrap="square" lIns="180000" tIns="180000" rIns="180000" bIns="180000" anchor="t" anchorCtr="0">
            <a:noAutofit/>
          </a:bodyPr>
          <a:lstStyle>
            <a:lvl1pPr marL="457200" lvl="0" indent="-228600" algn="l">
              <a:lnSpc>
                <a:spcPct val="9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body" idx="3"/>
          </p:nvPr>
        </p:nvSpPr>
        <p:spPr>
          <a:xfrm>
            <a:off x="6288000" y="3763648"/>
            <a:ext cx="5472000" cy="2428351"/>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7"/>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
        <p:nvSpPr>
          <p:cNvPr id="53" name="Google Shape;53;p17"/>
          <p:cNvSpPr/>
          <p:nvPr/>
        </p:nvSpPr>
        <p:spPr>
          <a:xfrm>
            <a:off x="9775824" y="1762069"/>
            <a:ext cx="1984175" cy="1148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3 content">
  <p:cSld name="2_Title and 3 content">
    <p:spTree>
      <p:nvGrpSpPr>
        <p:cNvPr id="1" name="Shape 54"/>
        <p:cNvGrpSpPr/>
        <p:nvPr/>
      </p:nvGrpSpPr>
      <p:grpSpPr>
        <a:xfrm>
          <a:off x="0" y="0"/>
          <a:ext cx="0" cy="0"/>
          <a:chOff x="0" y="0"/>
          <a:chExt cx="0" cy="0"/>
        </a:xfrm>
      </p:grpSpPr>
      <p:sp>
        <p:nvSpPr>
          <p:cNvPr id="55" name="Google Shape;55;p18"/>
          <p:cNvSpPr txBox="1">
            <a:spLocks noGrp="1"/>
          </p:cNvSpPr>
          <p:nvPr>
            <p:ph type="body" idx="1"/>
          </p:nvPr>
        </p:nvSpPr>
        <p:spPr>
          <a:xfrm>
            <a:off x="8485569" y="1590675"/>
            <a:ext cx="3246121" cy="4365524"/>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8"/>
          <p:cNvSpPr txBox="1">
            <a:spLocks noGrp="1"/>
          </p:cNvSpPr>
          <p:nvPr>
            <p:ph type="body" idx="2"/>
          </p:nvPr>
        </p:nvSpPr>
        <p:spPr>
          <a:xfrm>
            <a:off x="4508564" y="1590675"/>
            <a:ext cx="3246121" cy="425932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8"/>
          <p:cNvSpPr txBox="1">
            <a:spLocks noGrp="1"/>
          </p:cNvSpPr>
          <p:nvPr>
            <p:ph type="body" idx="3"/>
          </p:nvPr>
        </p:nvSpPr>
        <p:spPr>
          <a:xfrm>
            <a:off x="502920" y="1590675"/>
            <a:ext cx="3246121" cy="4365524"/>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8"/>
          <p:cNvSpPr txBox="1">
            <a:spLocks noGrp="1"/>
          </p:cNvSpPr>
          <p:nvPr>
            <p:ph type="title"/>
          </p:nvPr>
        </p:nvSpPr>
        <p:spPr>
          <a:xfrm>
            <a:off x="432000" y="432000"/>
            <a:ext cx="11328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8"/>
          <p:cNvSpPr txBox="1">
            <a:spLocks noGrp="1"/>
          </p:cNvSpPr>
          <p:nvPr>
            <p:ph type="body" idx="4"/>
          </p:nvPr>
        </p:nvSpPr>
        <p:spPr>
          <a:xfrm>
            <a:off x="431800" y="1008000"/>
            <a:ext cx="11339513" cy="36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800"/>
              <a:buNone/>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8"/>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8"/>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2"/>
        <p:cNvGrpSpPr/>
        <p:nvPr/>
      </p:nvGrpSpPr>
      <p:grpSpPr>
        <a:xfrm>
          <a:off x="0" y="0"/>
          <a:ext cx="0" cy="0"/>
          <a:chOff x="0" y="0"/>
          <a:chExt cx="0" cy="0"/>
        </a:xfrm>
      </p:grpSpPr>
      <p:sp>
        <p:nvSpPr>
          <p:cNvPr id="63" name="Google Shape;63;p19"/>
          <p:cNvSpPr txBox="1">
            <a:spLocks noGrp="1"/>
          </p:cNvSpPr>
          <p:nvPr>
            <p:ph type="title"/>
          </p:nvPr>
        </p:nvSpPr>
        <p:spPr>
          <a:xfrm>
            <a:off x="432000" y="432000"/>
            <a:ext cx="3932037" cy="14112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9"/>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
        <p:nvSpPr>
          <p:cNvPr id="66" name="Google Shape;66;p19" descr="Accent block left"/>
          <p:cNvSpPr/>
          <p:nvPr/>
        </p:nvSpPr>
        <p:spPr>
          <a:xfrm>
            <a:off x="431800" y="1892926"/>
            <a:ext cx="1984175" cy="11482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67" name="Google Shape;67;p19"/>
          <p:cNvSpPr txBox="1">
            <a:spLocks noGrp="1"/>
          </p:cNvSpPr>
          <p:nvPr>
            <p:ph type="body" idx="1"/>
          </p:nvPr>
        </p:nvSpPr>
        <p:spPr>
          <a:xfrm>
            <a:off x="432000" y="2057400"/>
            <a:ext cx="3932237" cy="38115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600"/>
              <a:buNone/>
              <a:defRPr sz="1600"/>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9"/>
          <p:cNvSpPr>
            <a:spLocks noGrp="1"/>
          </p:cNvSpPr>
          <p:nvPr>
            <p:ph type="pic" idx="2"/>
          </p:nvPr>
        </p:nvSpPr>
        <p:spPr>
          <a:xfrm>
            <a:off x="4788816" y="432001"/>
            <a:ext cx="6971184" cy="542905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er Slide 2">
  <p:cSld name="Divier Slide 2">
    <p:bg>
      <p:bgPr>
        <a:solidFill>
          <a:srgbClr val="3F3F3F"/>
        </a:solidFill>
        <a:effectLst/>
      </p:bgPr>
    </p:bg>
    <p:spTree>
      <p:nvGrpSpPr>
        <p:cNvPr id="1" name="Shape 69"/>
        <p:cNvGrpSpPr/>
        <p:nvPr/>
      </p:nvGrpSpPr>
      <p:grpSpPr>
        <a:xfrm>
          <a:off x="0" y="0"/>
          <a:ext cx="0" cy="0"/>
          <a:chOff x="0" y="0"/>
          <a:chExt cx="0" cy="0"/>
        </a:xfrm>
      </p:grpSpPr>
      <p:sp>
        <p:nvSpPr>
          <p:cNvPr id="70" name="Google Shape;70;p20"/>
          <p:cNvSpPr>
            <a:spLocks noGrp="1"/>
          </p:cNvSpPr>
          <p:nvPr>
            <p:ph type="pic" idx="2"/>
          </p:nvPr>
        </p:nvSpPr>
        <p:spPr>
          <a:xfrm>
            <a:off x="2411412" y="0"/>
            <a:ext cx="9780588" cy="6371351"/>
          </a:xfrm>
          <a:prstGeom prst="rect">
            <a:avLst/>
          </a:prstGeom>
          <a:solidFill>
            <a:srgbClr val="D8D8D8"/>
          </a:solidFill>
          <a:ln>
            <a:noFill/>
          </a:ln>
        </p:spPr>
      </p:sp>
      <p:sp>
        <p:nvSpPr>
          <p:cNvPr id="71" name="Google Shape;71;p20"/>
          <p:cNvSpPr txBox="1">
            <a:spLocks noGrp="1"/>
          </p:cNvSpPr>
          <p:nvPr>
            <p:ph type="title"/>
          </p:nvPr>
        </p:nvSpPr>
        <p:spPr>
          <a:xfrm>
            <a:off x="-1700" y="2156226"/>
            <a:ext cx="5104052" cy="1958400"/>
          </a:xfrm>
          <a:prstGeom prst="rect">
            <a:avLst/>
          </a:prstGeom>
          <a:solidFill>
            <a:schemeClr val="lt1"/>
          </a:solidFill>
          <a:ln>
            <a:noFill/>
          </a:ln>
        </p:spPr>
        <p:txBody>
          <a:bodyPr spcFirstLastPara="1" wrap="square" lIns="252000" tIns="180000" rIns="180000" bIns="180000" anchor="ctr" anchorCtr="0">
            <a:noAutofit/>
          </a:bodyPr>
          <a:lstStyle>
            <a:lvl1pPr lvl="0" algn="l">
              <a:lnSpc>
                <a:spcPct val="90000"/>
              </a:lnSpc>
              <a:spcBef>
                <a:spcPts val="0"/>
              </a:spcBef>
              <a:spcAft>
                <a:spcPts val="0"/>
              </a:spcAft>
              <a:buClr>
                <a:srgbClr val="3F3F3F"/>
              </a:buClr>
              <a:buSzPts val="6000"/>
              <a:buFont typeface="Corbel"/>
              <a:buNone/>
              <a:defRPr sz="6000" b="1">
                <a:solidFill>
                  <a:srgbClr val="3F3F3F"/>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0"/>
          <p:cNvSpPr txBox="1">
            <a:spLocks noGrp="1"/>
          </p:cNvSpPr>
          <p:nvPr>
            <p:ph type="body" idx="1"/>
          </p:nvPr>
        </p:nvSpPr>
        <p:spPr>
          <a:xfrm>
            <a:off x="0" y="4110760"/>
            <a:ext cx="5102595" cy="1100565"/>
          </a:xfrm>
          <a:prstGeom prst="rect">
            <a:avLst/>
          </a:prstGeom>
          <a:solidFill>
            <a:schemeClr val="dk1">
              <a:alpha val="80000"/>
            </a:schemeClr>
          </a:solidFill>
          <a:ln>
            <a:noFill/>
          </a:ln>
        </p:spPr>
        <p:txBody>
          <a:bodyPr spcFirstLastPara="1" wrap="square" lIns="252000" tIns="180000" rIns="180000" bIns="180000" anchor="t" anchorCtr="0">
            <a:noAutofit/>
          </a:bodyPr>
          <a:lstStyle>
            <a:lvl1pPr marL="457200" lvl="0" indent="-228600" algn="l">
              <a:lnSpc>
                <a:spcPct val="90000"/>
              </a:lnSpc>
              <a:spcBef>
                <a:spcPts val="1000"/>
              </a:spcBef>
              <a:spcAft>
                <a:spcPts val="0"/>
              </a:spcAft>
              <a:buClr>
                <a:schemeClr val="lt1"/>
              </a:buClr>
              <a:buSzPts val="1800"/>
              <a:buNone/>
              <a:defRPr sz="1800">
                <a:solidFill>
                  <a:schemeClr val="lt1"/>
                </a:solidFill>
              </a:defRPr>
            </a:lvl1pPr>
            <a:lvl2pPr marL="914400" lvl="1" indent="-228600" algn="r">
              <a:lnSpc>
                <a:spcPct val="90000"/>
              </a:lnSpc>
              <a:spcBef>
                <a:spcPts val="500"/>
              </a:spcBef>
              <a:spcAft>
                <a:spcPts val="0"/>
              </a:spcAft>
              <a:buClr>
                <a:schemeClr val="lt1"/>
              </a:buClr>
              <a:buSzPts val="1800"/>
              <a:buNone/>
              <a:defRPr sz="1800">
                <a:solidFill>
                  <a:schemeClr val="lt1"/>
                </a:solidFill>
              </a:defRPr>
            </a:lvl2pPr>
            <a:lvl3pPr marL="1371600" lvl="2" indent="-228600" algn="r">
              <a:lnSpc>
                <a:spcPct val="90000"/>
              </a:lnSpc>
              <a:spcBef>
                <a:spcPts val="500"/>
              </a:spcBef>
              <a:spcAft>
                <a:spcPts val="0"/>
              </a:spcAft>
              <a:buClr>
                <a:schemeClr val="lt1"/>
              </a:buClr>
              <a:buSzPts val="1800"/>
              <a:buNone/>
              <a:defRPr sz="1800">
                <a:solidFill>
                  <a:schemeClr val="lt1"/>
                </a:solidFill>
              </a:defRPr>
            </a:lvl3pPr>
            <a:lvl4pPr marL="1828800" lvl="3" indent="-228600" algn="r">
              <a:lnSpc>
                <a:spcPct val="90000"/>
              </a:lnSpc>
              <a:spcBef>
                <a:spcPts val="500"/>
              </a:spcBef>
              <a:spcAft>
                <a:spcPts val="0"/>
              </a:spcAft>
              <a:buClr>
                <a:schemeClr val="lt1"/>
              </a:buClr>
              <a:buSzPts val="1800"/>
              <a:buNone/>
              <a:defRPr sz="1800">
                <a:solidFill>
                  <a:schemeClr val="lt1"/>
                </a:solidFill>
              </a:defRPr>
            </a:lvl4pPr>
            <a:lvl5pPr marL="2286000" lvl="4" indent="-228600" algn="r">
              <a:lnSpc>
                <a:spcPct val="90000"/>
              </a:lnSpc>
              <a:spcBef>
                <a:spcPts val="500"/>
              </a:spcBef>
              <a:spcAft>
                <a:spcPts val="0"/>
              </a:spcAft>
              <a:buClr>
                <a:schemeClr val="lt1"/>
              </a:buClr>
              <a:buSzPts val="1800"/>
              <a:buNone/>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0"/>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p:nvPr/>
        </p:nvSpPr>
        <p:spPr>
          <a:xfrm>
            <a:off x="0" y="5209682"/>
            <a:ext cx="2411412" cy="1148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75" name="Google Shape;75;p20"/>
          <p:cNvSpPr/>
          <p:nvPr/>
        </p:nvSpPr>
        <p:spPr>
          <a:xfrm>
            <a:off x="9780103" y="6803351"/>
            <a:ext cx="1979897" cy="5465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76" name="Google Shape;76;p20"/>
          <p:cNvSpPr/>
          <p:nvPr/>
        </p:nvSpPr>
        <p:spPr>
          <a:xfrm>
            <a:off x="0" y="6803351"/>
            <a:ext cx="9780104" cy="546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77" name="Google Shape;77;p20"/>
          <p:cNvSpPr/>
          <p:nvPr/>
        </p:nvSpPr>
        <p:spPr>
          <a:xfrm>
            <a:off x="11760000" y="6803351"/>
            <a:ext cx="432000" cy="546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78" name="Google Shape;78;p20"/>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arge Photo">
  <p:cSld name="Large Photo">
    <p:spTree>
      <p:nvGrpSpPr>
        <p:cNvPr id="1" name="Shape 79"/>
        <p:cNvGrpSpPr/>
        <p:nvPr/>
      </p:nvGrpSpPr>
      <p:grpSpPr>
        <a:xfrm>
          <a:off x="0" y="0"/>
          <a:ext cx="0" cy="0"/>
          <a:chOff x="0" y="0"/>
          <a:chExt cx="0" cy="0"/>
        </a:xfrm>
      </p:grpSpPr>
      <p:sp>
        <p:nvSpPr>
          <p:cNvPr id="80" name="Google Shape;80;p21"/>
          <p:cNvSpPr>
            <a:spLocks noGrp="1"/>
          </p:cNvSpPr>
          <p:nvPr>
            <p:ph type="pic" idx="2"/>
          </p:nvPr>
        </p:nvSpPr>
        <p:spPr>
          <a:xfrm>
            <a:off x="0" y="1"/>
            <a:ext cx="12192000" cy="6371350"/>
          </a:xfrm>
          <a:prstGeom prst="rect">
            <a:avLst/>
          </a:prstGeom>
          <a:solidFill>
            <a:srgbClr val="D8D8D8"/>
          </a:solidFill>
          <a:ln>
            <a:noFill/>
          </a:ln>
        </p:spPr>
      </p:sp>
      <p:sp>
        <p:nvSpPr>
          <p:cNvPr id="81" name="Google Shape;81;p21"/>
          <p:cNvSpPr txBox="1">
            <a:spLocks noGrp="1"/>
          </p:cNvSpPr>
          <p:nvPr>
            <p:ph type="body" idx="1"/>
          </p:nvPr>
        </p:nvSpPr>
        <p:spPr>
          <a:xfrm>
            <a:off x="7552944" y="5359400"/>
            <a:ext cx="4207056" cy="565899"/>
          </a:xfrm>
          <a:prstGeom prst="rect">
            <a:avLst/>
          </a:prstGeom>
          <a:solidFill>
            <a:schemeClr val="dk1"/>
          </a:solidFill>
          <a:ln>
            <a:noFill/>
          </a:ln>
        </p:spPr>
        <p:txBody>
          <a:bodyPr spcFirstLastPara="1" wrap="square" lIns="180000" tIns="180000" rIns="180000" bIns="180000" anchor="ctr" anchorCtr="0">
            <a:noAutofit/>
          </a:bodyPr>
          <a:lstStyle>
            <a:lvl1pPr marL="457200" lvl="0" indent="-228600" algn="r">
              <a:lnSpc>
                <a:spcPct val="90000"/>
              </a:lnSpc>
              <a:spcBef>
                <a:spcPts val="1000"/>
              </a:spcBef>
              <a:spcAft>
                <a:spcPts val="0"/>
              </a:spcAft>
              <a:buClr>
                <a:schemeClr val="lt1"/>
              </a:buClr>
              <a:buSzPts val="1800"/>
              <a:buNone/>
              <a:defRPr>
                <a:solidFill>
                  <a:schemeClr val="lt1"/>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1"/>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
        <p:nvSpPr>
          <p:cNvPr id="84" name="Google Shape;84;p21"/>
          <p:cNvSpPr txBox="1">
            <a:spLocks noGrp="1"/>
          </p:cNvSpPr>
          <p:nvPr>
            <p:ph type="title"/>
          </p:nvPr>
        </p:nvSpPr>
        <p:spPr>
          <a:xfrm>
            <a:off x="432000" y="432000"/>
            <a:ext cx="11328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5"/>
        <p:cNvGrpSpPr/>
        <p:nvPr/>
      </p:nvGrpSpPr>
      <p:grpSpPr>
        <a:xfrm>
          <a:off x="0" y="0"/>
          <a:ext cx="0" cy="0"/>
          <a:chOff x="0" y="0"/>
          <a:chExt cx="0" cy="0"/>
        </a:xfrm>
      </p:grpSpPr>
      <p:sp>
        <p:nvSpPr>
          <p:cNvPr id="86" name="Google Shape;86;p22"/>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2"/>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2"/>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
        <p:nvSpPr>
          <p:cNvPr id="89" name="Google Shape;89;p22"/>
          <p:cNvSpPr txBox="1">
            <a:spLocks noGrp="1"/>
          </p:cNvSpPr>
          <p:nvPr>
            <p:ph type="body" idx="1"/>
          </p:nvPr>
        </p:nvSpPr>
        <p:spPr>
          <a:xfrm>
            <a:off x="6311886" y="1007250"/>
            <a:ext cx="5460114" cy="5169713"/>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2"/>
          <p:cNvSpPr txBox="1">
            <a:spLocks noGrp="1"/>
          </p:cNvSpPr>
          <p:nvPr>
            <p:ph type="body" idx="2"/>
          </p:nvPr>
        </p:nvSpPr>
        <p:spPr>
          <a:xfrm>
            <a:off x="431999" y="1007250"/>
            <a:ext cx="5448115" cy="5169713"/>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p:nvPr/>
        </p:nvSpPr>
        <p:spPr>
          <a:xfrm>
            <a:off x="9780101" y="6371351"/>
            <a:ext cx="1979897" cy="43199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1" name="Google Shape;11;p13"/>
          <p:cNvSpPr/>
          <p:nvPr/>
        </p:nvSpPr>
        <p:spPr>
          <a:xfrm>
            <a:off x="9780103" y="6803351"/>
            <a:ext cx="1979897" cy="5465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2" name="Google Shape;12;p13"/>
          <p:cNvSpPr/>
          <p:nvPr/>
        </p:nvSpPr>
        <p:spPr>
          <a:xfrm>
            <a:off x="0" y="6371351"/>
            <a:ext cx="9780102" cy="432000"/>
          </a:xfrm>
          <a:custGeom>
            <a:avLst/>
            <a:gdLst/>
            <a:ahLst/>
            <a:cxnLst/>
            <a:rect l="l" t="t" r="r" b="b"/>
            <a:pathLst>
              <a:path w="9780102" h="432000" extrusionOk="0">
                <a:moveTo>
                  <a:pt x="0" y="0"/>
                </a:moveTo>
                <a:lnTo>
                  <a:pt x="9780102" y="0"/>
                </a:lnTo>
                <a:lnTo>
                  <a:pt x="9780102" y="432000"/>
                </a:lnTo>
                <a:lnTo>
                  <a:pt x="0" y="43200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3" name="Google Shape;13;p13"/>
          <p:cNvSpPr txBox="1">
            <a:spLocks noGrp="1"/>
          </p:cNvSpPr>
          <p:nvPr>
            <p:ph type="title"/>
          </p:nvPr>
        </p:nvSpPr>
        <p:spPr>
          <a:xfrm>
            <a:off x="432000" y="432000"/>
            <a:ext cx="11328000" cy="4320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3F3F3F"/>
              </a:buClr>
              <a:buSzPts val="3200"/>
              <a:buFont typeface="Corbel"/>
              <a:buNone/>
              <a:defRPr sz="3200" b="1" i="0" u="none" strike="noStrike" cap="none">
                <a:solidFill>
                  <a:srgbClr val="3F3F3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13"/>
          <p:cNvSpPr txBox="1">
            <a:spLocks noGrp="1"/>
          </p:cNvSpPr>
          <p:nvPr>
            <p:ph type="body" idx="1"/>
          </p:nvPr>
        </p:nvSpPr>
        <p:spPr>
          <a:xfrm>
            <a:off x="432000" y="1512000"/>
            <a:ext cx="11328000" cy="4679250"/>
          </a:xfrm>
          <a:prstGeom prst="rect">
            <a:avLst/>
          </a:prstGeom>
          <a:noFill/>
          <a:ln>
            <a:noFill/>
          </a:ln>
        </p:spPr>
        <p:txBody>
          <a:bodyPr spcFirstLastPara="1" wrap="square" lIns="0" tIns="0" rIns="0" bIns="0" anchor="t" anchorCtr="0">
            <a:noAutofit/>
          </a:bodyPr>
          <a:lstStyle>
            <a:lvl1pPr marL="457200" marR="0" lvl="0" indent="-342900" algn="l" rtl="0">
              <a:lnSpc>
                <a:spcPct val="90000"/>
              </a:lnSpc>
              <a:spcBef>
                <a:spcPts val="1000"/>
              </a:spcBef>
              <a:spcAft>
                <a:spcPts val="0"/>
              </a:spcAft>
              <a:buClr>
                <a:srgbClr val="3F3F3F"/>
              </a:buClr>
              <a:buSzPts val="1800"/>
              <a:buFont typeface="Arial"/>
              <a:buChar char="•"/>
              <a:defRPr sz="1800" b="0" i="0" u="none" strike="noStrike" cap="none">
                <a:solidFill>
                  <a:srgbClr val="3F3F3F"/>
                </a:solidFill>
                <a:latin typeface="Candara"/>
                <a:ea typeface="Candara"/>
                <a:cs typeface="Candara"/>
                <a:sym typeface="Candara"/>
              </a:defRPr>
            </a:lvl1pPr>
            <a:lvl2pPr marL="914400" marR="0" lvl="1" indent="-330200"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andara"/>
                <a:ea typeface="Candara"/>
                <a:cs typeface="Candara"/>
                <a:sym typeface="Candara"/>
              </a:defRPr>
            </a:lvl2pPr>
            <a:lvl3pPr marL="1371600" marR="0" lvl="2" indent="-317500"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andara"/>
                <a:ea typeface="Candara"/>
                <a:cs typeface="Candara"/>
                <a:sym typeface="Candara"/>
              </a:defRPr>
            </a:lvl3pPr>
            <a:lvl4pPr marL="1828800" marR="0" lvl="3" indent="-317500"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andara"/>
                <a:ea typeface="Candara"/>
                <a:cs typeface="Candara"/>
                <a:sym typeface="Candara"/>
              </a:defRPr>
            </a:lvl4pPr>
            <a:lvl5pPr marL="2286000" marR="0" lvl="4" indent="-317500"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andara"/>
                <a:ea typeface="Candara"/>
                <a:cs typeface="Candara"/>
                <a:sym typeface="Canda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9pPr>
          </a:lstStyle>
          <a:p>
            <a:endParaRPr/>
          </a:p>
        </p:txBody>
      </p:sp>
      <p:sp>
        <p:nvSpPr>
          <p:cNvPr id="15" name="Google Shape;15;p13"/>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3F3F3F"/>
                </a:solidFill>
                <a:latin typeface="Candara"/>
                <a:ea typeface="Candara"/>
                <a:cs typeface="Candara"/>
                <a:sym typeface="Candar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9pPr>
          </a:lstStyle>
          <a:p>
            <a:endParaRPr/>
          </a:p>
        </p:txBody>
      </p:sp>
      <p:sp>
        <p:nvSpPr>
          <p:cNvPr id="16" name="Google Shape;16;p13"/>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
        <p:nvSpPr>
          <p:cNvPr id="17" name="Google Shape;17;p13"/>
          <p:cNvSpPr/>
          <p:nvPr/>
        </p:nvSpPr>
        <p:spPr>
          <a:xfrm>
            <a:off x="0" y="6803351"/>
            <a:ext cx="9780104" cy="546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8" name="Google Shape;18;p13"/>
          <p:cNvSpPr/>
          <p:nvPr/>
        </p:nvSpPr>
        <p:spPr>
          <a:xfrm>
            <a:off x="11760000" y="6803351"/>
            <a:ext cx="432000" cy="546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cxnSp>
        <p:nvCxnSpPr>
          <p:cNvPr id="19" name="Google Shape;19;p13"/>
          <p:cNvCxnSpPr/>
          <p:nvPr/>
        </p:nvCxnSpPr>
        <p:spPr>
          <a:xfrm rot="10800000">
            <a:off x="1" y="6371351"/>
            <a:ext cx="12191999" cy="0"/>
          </a:xfrm>
          <a:prstGeom prst="straightConnector1">
            <a:avLst/>
          </a:prstGeom>
          <a:noFill/>
          <a:ln w="9525" cap="flat" cmpd="sng">
            <a:solidFill>
              <a:srgbClr val="F2F2F2"/>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americanbar.org/groups/professional_responsibility/publications/model_rules_of_professional_conduct/model_rules_of_professional_conduct_table_of_contents/" TargetMode="External"/><Relationship Id="rId4" Type="http://schemas.openxmlformats.org/officeDocument/2006/relationships/hyperlink" Target="https://pixabay.com/ko/%EA%B7%9C%EC%B9%99-%ED%9B%85-%ED%99%95%EC%9D%B8-%ED%91%9C%EC%8B%9C-%EB%8A%98-%EC%97%90%EC%84%9C-%EC%98%A8-%EC%82%AC%EC%9A%A9%EC%9E%90-%EC%A7%80%EC%A0%95-%EC%A0%84%ED%86%B5-%EC%84%B8%EA%B4%80-1752622/"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hyperlink" Target="https://apps.apple.com/us/app/day-one-journal-private-diary/id1044867788"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s://positivepsychology.com/wp-content/uploads/2021/05/Self-Care-Check-In.pdf" TargetMode="External"/><Relationship Id="rId5" Type="http://schemas.openxmlformats.org/officeDocument/2006/relationships/hyperlink" Target="https://www.mindtools.com/auhx7b3/burnout-self-test" TargetMode="External"/><Relationship Id="rId4" Type="http://schemas.openxmlformats.org/officeDocument/2006/relationships/hyperlink" Target="https://gratefulness.m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hyperlink" Target="https://www.exhalesite.com/"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thenapministry.wordpress.com/about/" TargetMode="External"/><Relationship Id="rId5" Type="http://schemas.openxmlformats.org/officeDocument/2006/relationships/hyperlink" Target="https://therapyforblackmen.org/" TargetMode="External"/><Relationship Id="rId4" Type="http://schemas.openxmlformats.org/officeDocument/2006/relationships/hyperlink" Target="https://therapyforblackgirls.com/abou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lawyerwellbeing.net/well-being-week-in-law/"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7.jp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https://www.youtube.com/embed/j2tHjvAXeRI?feature=oembed" TargetMode="External"/><Relationship Id="rId6" Type="http://schemas.openxmlformats.org/officeDocument/2006/relationships/image" Target="../media/image14.jpeg"/><Relationship Id="rId5" Type="http://schemas.openxmlformats.org/officeDocument/2006/relationships/image" Target="../media/image2.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1" descr="Hands coming together in circle"/>
          <p:cNvPicPr preferRelativeResize="0">
            <a:picLocks noGrp="1"/>
          </p:cNvPicPr>
          <p:nvPr>
            <p:ph type="pic" idx="2"/>
          </p:nvPr>
        </p:nvPicPr>
        <p:blipFill rotWithShape="1">
          <a:blip r:embed="rId3">
            <a:alphaModFix/>
          </a:blip>
          <a:srcRect/>
          <a:stretch/>
        </p:blipFill>
        <p:spPr>
          <a:xfrm>
            <a:off x="0" y="0"/>
            <a:ext cx="9780588" cy="6804025"/>
          </a:xfrm>
          <a:prstGeom prst="rect">
            <a:avLst/>
          </a:prstGeom>
          <a:solidFill>
            <a:srgbClr val="D8D8D8"/>
          </a:solidFill>
          <a:ln>
            <a:noFill/>
          </a:ln>
        </p:spPr>
      </p:pic>
      <p:sp>
        <p:nvSpPr>
          <p:cNvPr id="256" name="Google Shape;256;p1"/>
          <p:cNvSpPr txBox="1">
            <a:spLocks noGrp="1"/>
          </p:cNvSpPr>
          <p:nvPr>
            <p:ph type="ctrTitle"/>
          </p:nvPr>
        </p:nvSpPr>
        <p:spPr>
          <a:xfrm>
            <a:off x="3200400" y="2811053"/>
            <a:ext cx="8991600" cy="1261295"/>
          </a:xfrm>
          <a:prstGeom prst="rect">
            <a:avLst/>
          </a:prstGeom>
          <a:solidFill>
            <a:schemeClr val="lt1"/>
          </a:solidFill>
          <a:ln>
            <a:noFill/>
          </a:ln>
        </p:spPr>
        <p:txBody>
          <a:bodyPr spcFirstLastPara="1" wrap="square" lIns="180000" tIns="180000" rIns="252000" bIns="180000" anchor="t" anchorCtr="0">
            <a:noAutofit/>
          </a:bodyPr>
          <a:lstStyle/>
          <a:p>
            <a:pPr marL="0" lvl="0" indent="0" algn="r" rtl="0">
              <a:lnSpc>
                <a:spcPct val="90000"/>
              </a:lnSpc>
              <a:spcBef>
                <a:spcPts val="0"/>
              </a:spcBef>
              <a:spcAft>
                <a:spcPts val="0"/>
              </a:spcAft>
              <a:buClr>
                <a:srgbClr val="3F3F3F"/>
              </a:buClr>
              <a:buSzPts val="6000"/>
              <a:buFont typeface="Corbel"/>
              <a:buNone/>
            </a:pPr>
            <a:r>
              <a:rPr lang="en-US" sz="3900" dirty="0"/>
              <a:t>Wellness in Practice </a:t>
            </a:r>
            <a:br>
              <a:rPr lang="en-US" sz="3900" dirty="0"/>
            </a:br>
            <a:r>
              <a:rPr lang="en-US" sz="3900" dirty="0"/>
              <a:t>GAAAA Conference 2025</a:t>
            </a:r>
            <a:endParaRPr sz="3900" dirty="0"/>
          </a:p>
        </p:txBody>
      </p:sp>
      <p:sp>
        <p:nvSpPr>
          <p:cNvPr id="257" name="Google Shape;257;p1"/>
          <p:cNvSpPr txBox="1">
            <a:spLocks noGrp="1"/>
          </p:cNvSpPr>
          <p:nvPr>
            <p:ph type="subTitle" idx="1"/>
          </p:nvPr>
        </p:nvSpPr>
        <p:spPr>
          <a:xfrm>
            <a:off x="3200400" y="4061039"/>
            <a:ext cx="6580188" cy="580921"/>
          </a:xfrm>
          <a:prstGeom prst="rect">
            <a:avLst/>
          </a:prstGeom>
          <a:solidFill>
            <a:schemeClr val="dk1">
              <a:alpha val="80000"/>
            </a:schemeClr>
          </a:solidFill>
          <a:ln>
            <a:noFill/>
          </a:ln>
        </p:spPr>
        <p:txBody>
          <a:bodyPr spcFirstLastPara="1" wrap="square" lIns="180000" tIns="180000" rIns="180000" bIns="180000" anchor="t" anchorCtr="0">
            <a:noAutofit/>
          </a:bodyPr>
          <a:lstStyle/>
          <a:p>
            <a:pPr marL="0" lvl="0" indent="0" algn="r" rtl="0">
              <a:lnSpc>
                <a:spcPct val="90000"/>
              </a:lnSpc>
              <a:spcBef>
                <a:spcPts val="0"/>
              </a:spcBef>
              <a:spcAft>
                <a:spcPts val="0"/>
              </a:spcAft>
              <a:buClr>
                <a:schemeClr val="lt1"/>
              </a:buClr>
              <a:buSzPts val="1600"/>
              <a:buNone/>
            </a:pPr>
            <a:r>
              <a:rPr lang="en-US" sz="1600" b="1" i="1" dirty="0"/>
              <a:t>Candice D. McKinley, State Bar of GA Wellness Committee Vice Chair</a:t>
            </a:r>
            <a:endParaRPr sz="1600" i="1" dirty="0"/>
          </a:p>
        </p:txBody>
      </p:sp>
      <p:pic>
        <p:nvPicPr>
          <p:cNvPr id="258" name="Google Shape;258;p1" descr="Devonport Law Firm"/>
          <p:cNvPicPr preferRelativeResize="0"/>
          <p:nvPr/>
        </p:nvPicPr>
        <p:blipFill rotWithShape="1">
          <a:blip r:embed="rId4">
            <a:alphaModFix/>
          </a:blip>
          <a:srcRect/>
          <a:stretch/>
        </p:blipFill>
        <p:spPr>
          <a:xfrm>
            <a:off x="9641456" y="6207353"/>
            <a:ext cx="2556294" cy="48178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Shape 345"/>
        <p:cNvGrpSpPr/>
        <p:nvPr/>
      </p:nvGrpSpPr>
      <p:grpSpPr>
        <a:xfrm>
          <a:off x="0" y="0"/>
          <a:ext cx="0" cy="0"/>
          <a:chOff x="0" y="0"/>
          <a:chExt cx="0" cy="0"/>
        </a:xfrm>
      </p:grpSpPr>
      <p:pic>
        <p:nvPicPr>
          <p:cNvPr id="346" name="Google Shape;346;p8"/>
          <p:cNvPicPr preferRelativeResize="0">
            <a:picLocks noGrp="1"/>
          </p:cNvPicPr>
          <p:nvPr>
            <p:ph type="pic" idx="2"/>
          </p:nvPr>
        </p:nvPicPr>
        <p:blipFill>
          <a:blip r:embed="rId3">
            <a:extLst>
              <a:ext uri="{837473B0-CC2E-450A-ABE3-18F120FF3D39}">
                <a1611:picAttrSrcUrl xmlns:a1611="http://schemas.microsoft.com/office/drawing/2016/11/main" r:id="rId4"/>
              </a:ext>
            </a:extLst>
          </a:blip>
          <a:srcRect t="17429" b="17429"/>
          <a:stretch/>
        </p:blipFill>
        <p:spPr>
          <a:xfrm>
            <a:off x="2411412" y="0"/>
            <a:ext cx="9780588" cy="6371351"/>
          </a:xfrm>
          <a:prstGeom prst="rect">
            <a:avLst/>
          </a:prstGeom>
          <a:solidFill>
            <a:srgbClr val="D8D8D8"/>
          </a:solidFill>
          <a:ln>
            <a:noFill/>
          </a:ln>
        </p:spPr>
      </p:pic>
      <p:sp>
        <p:nvSpPr>
          <p:cNvPr id="347" name="Google Shape;347;p8"/>
          <p:cNvSpPr txBox="1">
            <a:spLocks noGrp="1"/>
          </p:cNvSpPr>
          <p:nvPr>
            <p:ph type="title"/>
          </p:nvPr>
        </p:nvSpPr>
        <p:spPr>
          <a:xfrm>
            <a:off x="-1700" y="2469930"/>
            <a:ext cx="4342472" cy="1644695"/>
          </a:xfrm>
          <a:prstGeom prst="rect">
            <a:avLst/>
          </a:prstGeom>
          <a:solidFill>
            <a:schemeClr val="lt1"/>
          </a:solidFill>
          <a:ln>
            <a:noFill/>
          </a:ln>
        </p:spPr>
        <p:txBody>
          <a:bodyPr spcFirstLastPara="1" wrap="square" lIns="252000" tIns="180000" rIns="180000" bIns="180000" anchor="ctr" anchorCtr="0">
            <a:noAutofit/>
          </a:bodyPr>
          <a:lstStyle/>
          <a:p>
            <a:pPr marL="0" lvl="0" indent="0" algn="ctr" rtl="0">
              <a:lnSpc>
                <a:spcPct val="90000"/>
              </a:lnSpc>
              <a:spcBef>
                <a:spcPts val="0"/>
              </a:spcBef>
              <a:spcAft>
                <a:spcPts val="0"/>
              </a:spcAft>
              <a:buClr>
                <a:srgbClr val="25C6E3"/>
              </a:buClr>
              <a:buSzPts val="2800"/>
              <a:buFont typeface="Candara"/>
              <a:buNone/>
            </a:pPr>
            <a:br>
              <a:rPr lang="en-US" sz="2800" b="0">
                <a:solidFill>
                  <a:srgbClr val="25C6E3"/>
                </a:solidFill>
                <a:latin typeface="Candara"/>
                <a:ea typeface="Candara"/>
                <a:cs typeface="Candara"/>
                <a:sym typeface="Candara"/>
              </a:rPr>
            </a:br>
            <a:br>
              <a:rPr lang="en-US" sz="2800" b="0">
                <a:latin typeface="Candara"/>
                <a:ea typeface="Candara"/>
                <a:cs typeface="Candara"/>
                <a:sym typeface="Candara"/>
              </a:rPr>
            </a:br>
            <a:r>
              <a:rPr lang="en-US" sz="2800" b="0" u="sng">
                <a:solidFill>
                  <a:srgbClr val="25C6E3"/>
                </a:solidFill>
                <a:latin typeface="Candara"/>
                <a:ea typeface="Candara"/>
                <a:cs typeface="Candara"/>
                <a:sym typeface="Candara"/>
                <a:hlinkClick r:id="rId5">
                  <a:extLst>
                    <a:ext uri="{A12FA001-AC4F-418D-AE19-62706E023703}">
                      <ahyp:hlinkClr xmlns:ahyp="http://schemas.microsoft.com/office/drawing/2018/hyperlinkcolor" val="tx"/>
                    </a:ext>
                  </a:extLst>
                </a:hlinkClick>
              </a:rPr>
              <a:t>American Bar Association Model Rules</a:t>
            </a:r>
            <a:endParaRPr sz="2800" b="0">
              <a:latin typeface="Candara"/>
              <a:ea typeface="Candara"/>
              <a:cs typeface="Candara"/>
              <a:sym typeface="Candara"/>
            </a:endParaRPr>
          </a:p>
          <a:p>
            <a:pPr marL="0" lvl="0" indent="0" algn="l" rtl="0">
              <a:lnSpc>
                <a:spcPct val="90000"/>
              </a:lnSpc>
              <a:spcBef>
                <a:spcPts val="0"/>
              </a:spcBef>
              <a:spcAft>
                <a:spcPts val="0"/>
              </a:spcAft>
              <a:buClr>
                <a:srgbClr val="3F3F3F"/>
              </a:buClr>
              <a:buSzPts val="6000"/>
              <a:buFont typeface="Corbel"/>
              <a:buNone/>
            </a:pPr>
            <a:endParaRPr/>
          </a:p>
        </p:txBody>
      </p:sp>
      <p:sp>
        <p:nvSpPr>
          <p:cNvPr id="348" name="Google Shape;348;p8"/>
          <p:cNvSpPr txBox="1">
            <a:spLocks noGrp="1"/>
          </p:cNvSpPr>
          <p:nvPr>
            <p:ph type="body" idx="1"/>
          </p:nvPr>
        </p:nvSpPr>
        <p:spPr>
          <a:xfrm>
            <a:off x="0" y="4123050"/>
            <a:ext cx="5102595" cy="744146"/>
          </a:xfrm>
          <a:prstGeom prst="rect">
            <a:avLst/>
          </a:prstGeom>
          <a:solidFill>
            <a:schemeClr val="dk1">
              <a:alpha val="80000"/>
            </a:schemeClr>
          </a:solidFill>
          <a:ln>
            <a:noFill/>
          </a:ln>
        </p:spPr>
        <p:txBody>
          <a:bodyPr spcFirstLastPara="1" wrap="square" lIns="252000" tIns="180000" rIns="180000" bIns="180000" anchor="t" anchorCtr="0">
            <a:noAutofit/>
          </a:bodyPr>
          <a:lstStyle/>
          <a:p>
            <a:pPr marL="0" lvl="0" indent="0" algn="l" rtl="0">
              <a:lnSpc>
                <a:spcPct val="90000"/>
              </a:lnSpc>
              <a:spcBef>
                <a:spcPts val="0"/>
              </a:spcBef>
              <a:spcAft>
                <a:spcPts val="0"/>
              </a:spcAft>
              <a:buClr>
                <a:schemeClr val="lt1"/>
              </a:buClr>
              <a:buSzPts val="2000"/>
              <a:buNone/>
            </a:pPr>
            <a:r>
              <a:rPr lang="en-US" sz="2000" dirty="0"/>
              <a:t>Know The Rules</a:t>
            </a:r>
            <a:endParaRPr dirty="0"/>
          </a:p>
          <a:p>
            <a:pPr marL="0" lvl="0" indent="0" algn="l" rtl="0">
              <a:lnSpc>
                <a:spcPct val="90000"/>
              </a:lnSpc>
              <a:spcBef>
                <a:spcPts val="1000"/>
              </a:spcBef>
              <a:spcAft>
                <a:spcPts val="0"/>
              </a:spcAft>
              <a:buClr>
                <a:schemeClr val="lt1"/>
              </a:buClr>
              <a:buSzPts val="1800"/>
              <a:buNone/>
            </a:pPr>
            <a:endParaRPr dirty="0"/>
          </a:p>
        </p:txBody>
      </p:sp>
      <p:sp>
        <p:nvSpPr>
          <p:cNvPr id="349" name="Google Shape;349;p8"/>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10</a:t>
            </a:fld>
            <a:endParaRPr/>
          </a:p>
        </p:txBody>
      </p:sp>
      <p:pic>
        <p:nvPicPr>
          <p:cNvPr id="350" name="Google Shape;350;p8" descr="Devonport Law Firm"/>
          <p:cNvPicPr preferRelativeResize="0"/>
          <p:nvPr/>
        </p:nvPicPr>
        <p:blipFill rotWithShape="1">
          <a:blip r:embed="rId6">
            <a:alphaModFix/>
          </a:blip>
          <a:srcRect/>
          <a:stretch/>
        </p:blipFill>
        <p:spPr>
          <a:xfrm>
            <a:off x="9023230" y="6379881"/>
            <a:ext cx="2556294" cy="48178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cxnSp>
        <p:nvCxnSpPr>
          <p:cNvPr id="355" name="Google Shape;355;g320c83ea44d_0_29"/>
          <p:cNvCxnSpPr/>
          <p:nvPr/>
        </p:nvCxnSpPr>
        <p:spPr>
          <a:xfrm>
            <a:off x="0" y="0"/>
            <a:ext cx="1219200" cy="0"/>
          </a:xfrm>
          <a:prstGeom prst="straightConnector1">
            <a:avLst/>
          </a:prstGeom>
          <a:noFill/>
          <a:ln w="9525" cap="flat" cmpd="sng">
            <a:solidFill>
              <a:srgbClr val="FBFFFF"/>
            </a:solidFill>
            <a:prstDash val="solid"/>
            <a:round/>
            <a:headEnd type="none" w="sm" len="sm"/>
            <a:tailEnd type="none" w="sm" len="sm"/>
          </a:ln>
        </p:spPr>
      </p:cxnSp>
      <p:grpSp>
        <p:nvGrpSpPr>
          <p:cNvPr id="356" name="Google Shape;356;g320c83ea44d_0_29"/>
          <p:cNvGrpSpPr/>
          <p:nvPr/>
        </p:nvGrpSpPr>
        <p:grpSpPr>
          <a:xfrm rot="4168746" flipH="1">
            <a:off x="3613384" y="4282633"/>
            <a:ext cx="2469127" cy="2607049"/>
            <a:chOff x="1795134" y="3822687"/>
            <a:chExt cx="1051830" cy="1110583"/>
          </a:xfrm>
        </p:grpSpPr>
        <p:sp>
          <p:nvSpPr>
            <p:cNvPr id="357" name="Google Shape;357;g320c83ea44d_0_29"/>
            <p:cNvSpPr/>
            <p:nvPr/>
          </p:nvSpPr>
          <p:spPr>
            <a:xfrm>
              <a:off x="1795134" y="3822687"/>
              <a:ext cx="1051830" cy="1110583"/>
            </a:xfrm>
            <a:custGeom>
              <a:avLst/>
              <a:gdLst/>
              <a:ahLst/>
              <a:cxnLst/>
              <a:rect l="l" t="t" r="r" b="b"/>
              <a:pathLst>
                <a:path w="40173" h="42417" extrusionOk="0">
                  <a:moveTo>
                    <a:pt x="31936" y="1"/>
                  </a:moveTo>
                  <a:cubicBezTo>
                    <a:pt x="31936" y="1"/>
                    <a:pt x="0" y="8560"/>
                    <a:pt x="7171" y="42417"/>
                  </a:cubicBezTo>
                  <a:cubicBezTo>
                    <a:pt x="40172" y="31994"/>
                    <a:pt x="31936" y="1"/>
                    <a:pt x="3193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58" name="Google Shape;358;g320c83ea44d_0_29"/>
            <p:cNvSpPr/>
            <p:nvPr/>
          </p:nvSpPr>
          <p:spPr>
            <a:xfrm>
              <a:off x="1998916" y="3889192"/>
              <a:ext cx="619556" cy="1005041"/>
            </a:xfrm>
            <a:custGeom>
              <a:avLst/>
              <a:gdLst/>
              <a:ahLst/>
              <a:cxnLst/>
              <a:rect l="l" t="t" r="r" b="b"/>
              <a:pathLst>
                <a:path w="23663" h="38386" extrusionOk="0">
                  <a:moveTo>
                    <a:pt x="23099" y="1"/>
                  </a:moveTo>
                  <a:cubicBezTo>
                    <a:pt x="23027" y="1"/>
                    <a:pt x="22956" y="32"/>
                    <a:pt x="22917" y="104"/>
                  </a:cubicBezTo>
                  <a:cubicBezTo>
                    <a:pt x="20825" y="3985"/>
                    <a:pt x="18656" y="7808"/>
                    <a:pt x="16469" y="11631"/>
                  </a:cubicBezTo>
                  <a:lnTo>
                    <a:pt x="15670" y="3585"/>
                  </a:lnTo>
                  <a:cubicBezTo>
                    <a:pt x="15661" y="3462"/>
                    <a:pt x="15570" y="3404"/>
                    <a:pt x="15477" y="3404"/>
                  </a:cubicBezTo>
                  <a:cubicBezTo>
                    <a:pt x="15370" y="3404"/>
                    <a:pt x="15260" y="3481"/>
                    <a:pt x="15271" y="3623"/>
                  </a:cubicBezTo>
                  <a:cubicBezTo>
                    <a:pt x="15556" y="6495"/>
                    <a:pt x="15822" y="9349"/>
                    <a:pt x="16107" y="12221"/>
                  </a:cubicBezTo>
                  <a:cubicBezTo>
                    <a:pt x="15537" y="13210"/>
                    <a:pt x="14966" y="14180"/>
                    <a:pt x="14396" y="15169"/>
                  </a:cubicBezTo>
                  <a:cubicBezTo>
                    <a:pt x="13159" y="17299"/>
                    <a:pt x="11866" y="19411"/>
                    <a:pt x="10610" y="21503"/>
                  </a:cubicBezTo>
                  <a:cubicBezTo>
                    <a:pt x="9983" y="18060"/>
                    <a:pt x="9583" y="14560"/>
                    <a:pt x="9469" y="11060"/>
                  </a:cubicBezTo>
                  <a:cubicBezTo>
                    <a:pt x="9469" y="10941"/>
                    <a:pt x="9386" y="10887"/>
                    <a:pt x="9295" y="10887"/>
                  </a:cubicBezTo>
                  <a:cubicBezTo>
                    <a:pt x="9182" y="10887"/>
                    <a:pt x="9059" y="10970"/>
                    <a:pt x="9070" y="11118"/>
                  </a:cubicBezTo>
                  <a:cubicBezTo>
                    <a:pt x="9184" y="14769"/>
                    <a:pt x="9621" y="18421"/>
                    <a:pt x="10306" y="22035"/>
                  </a:cubicBezTo>
                  <a:cubicBezTo>
                    <a:pt x="8689" y="24660"/>
                    <a:pt x="7054" y="27304"/>
                    <a:pt x="5380" y="29929"/>
                  </a:cubicBezTo>
                  <a:cubicBezTo>
                    <a:pt x="5094" y="30367"/>
                    <a:pt x="4809" y="30823"/>
                    <a:pt x="4524" y="31261"/>
                  </a:cubicBezTo>
                  <a:cubicBezTo>
                    <a:pt x="3877" y="27837"/>
                    <a:pt x="3249" y="24375"/>
                    <a:pt x="2622" y="20951"/>
                  </a:cubicBezTo>
                  <a:cubicBezTo>
                    <a:pt x="2604" y="20839"/>
                    <a:pt x="2509" y="20786"/>
                    <a:pt x="2415" y="20786"/>
                  </a:cubicBezTo>
                  <a:cubicBezTo>
                    <a:pt x="2302" y="20786"/>
                    <a:pt x="2191" y="20863"/>
                    <a:pt x="2222" y="21008"/>
                  </a:cubicBezTo>
                  <a:cubicBezTo>
                    <a:pt x="2888" y="24603"/>
                    <a:pt x="3554" y="28179"/>
                    <a:pt x="4219" y="31755"/>
                  </a:cubicBezTo>
                  <a:cubicBezTo>
                    <a:pt x="2869" y="33866"/>
                    <a:pt x="1499" y="35959"/>
                    <a:pt x="111" y="38051"/>
                  </a:cubicBezTo>
                  <a:cubicBezTo>
                    <a:pt x="0" y="38203"/>
                    <a:pt x="151" y="38386"/>
                    <a:pt x="293" y="38386"/>
                  </a:cubicBezTo>
                  <a:cubicBezTo>
                    <a:pt x="346" y="38386"/>
                    <a:pt x="398" y="38360"/>
                    <a:pt x="434" y="38298"/>
                  </a:cubicBezTo>
                  <a:cubicBezTo>
                    <a:pt x="1823" y="36225"/>
                    <a:pt x="3154" y="34152"/>
                    <a:pt x="4486" y="32059"/>
                  </a:cubicBezTo>
                  <a:lnTo>
                    <a:pt x="4524" y="32059"/>
                  </a:lnTo>
                  <a:cubicBezTo>
                    <a:pt x="8138" y="30823"/>
                    <a:pt x="11638" y="29320"/>
                    <a:pt x="14985" y="27513"/>
                  </a:cubicBezTo>
                  <a:cubicBezTo>
                    <a:pt x="15201" y="27414"/>
                    <a:pt x="15098" y="27112"/>
                    <a:pt x="14904" y="27112"/>
                  </a:cubicBezTo>
                  <a:cubicBezTo>
                    <a:pt x="14876" y="27112"/>
                    <a:pt x="14846" y="27118"/>
                    <a:pt x="14814" y="27133"/>
                  </a:cubicBezTo>
                  <a:cubicBezTo>
                    <a:pt x="11619" y="28845"/>
                    <a:pt x="8290" y="30328"/>
                    <a:pt x="4828" y="31508"/>
                  </a:cubicBezTo>
                  <a:cubicBezTo>
                    <a:pt x="6502" y="28902"/>
                    <a:pt x="8138" y="26277"/>
                    <a:pt x="9754" y="23671"/>
                  </a:cubicBezTo>
                  <a:cubicBezTo>
                    <a:pt x="10002" y="23272"/>
                    <a:pt x="10268" y="22853"/>
                    <a:pt x="10496" y="22454"/>
                  </a:cubicBezTo>
                  <a:cubicBezTo>
                    <a:pt x="10515" y="22463"/>
                    <a:pt x="10539" y="22468"/>
                    <a:pt x="10565" y="22468"/>
                  </a:cubicBezTo>
                  <a:cubicBezTo>
                    <a:pt x="10591" y="22468"/>
                    <a:pt x="10620" y="22463"/>
                    <a:pt x="10648" y="22454"/>
                  </a:cubicBezTo>
                  <a:lnTo>
                    <a:pt x="21243" y="18326"/>
                  </a:lnTo>
                  <a:cubicBezTo>
                    <a:pt x="21463" y="18242"/>
                    <a:pt x="21367" y="17931"/>
                    <a:pt x="21155" y="17931"/>
                  </a:cubicBezTo>
                  <a:cubicBezTo>
                    <a:pt x="21129" y="17931"/>
                    <a:pt x="21101" y="17936"/>
                    <a:pt x="21072" y="17946"/>
                  </a:cubicBezTo>
                  <a:lnTo>
                    <a:pt x="10801" y="21940"/>
                  </a:lnTo>
                  <a:cubicBezTo>
                    <a:pt x="12760" y="18726"/>
                    <a:pt x="14681" y="15492"/>
                    <a:pt x="16564" y="12240"/>
                  </a:cubicBezTo>
                  <a:lnTo>
                    <a:pt x="23488" y="7694"/>
                  </a:lnTo>
                  <a:cubicBezTo>
                    <a:pt x="23662" y="7567"/>
                    <a:pt x="23518" y="7320"/>
                    <a:pt x="23333" y="7320"/>
                  </a:cubicBezTo>
                  <a:cubicBezTo>
                    <a:pt x="23297" y="7320"/>
                    <a:pt x="23259" y="7329"/>
                    <a:pt x="23221" y="7351"/>
                  </a:cubicBezTo>
                  <a:lnTo>
                    <a:pt x="17020" y="11422"/>
                  </a:lnTo>
                  <a:cubicBezTo>
                    <a:pt x="17534" y="10528"/>
                    <a:pt x="18067" y="9615"/>
                    <a:pt x="18561" y="8721"/>
                  </a:cubicBezTo>
                  <a:cubicBezTo>
                    <a:pt x="20159" y="5982"/>
                    <a:pt x="21738" y="3148"/>
                    <a:pt x="23297" y="276"/>
                  </a:cubicBezTo>
                  <a:cubicBezTo>
                    <a:pt x="23372" y="114"/>
                    <a:pt x="23235" y="1"/>
                    <a:pt x="2309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sp>
        <p:nvSpPr>
          <p:cNvPr id="359" name="Google Shape;359;g320c83ea44d_0_29"/>
          <p:cNvSpPr/>
          <p:nvPr/>
        </p:nvSpPr>
        <p:spPr>
          <a:xfrm>
            <a:off x="3268004" y="2566431"/>
            <a:ext cx="1564048" cy="969270"/>
          </a:xfrm>
          <a:custGeom>
            <a:avLst/>
            <a:gdLst/>
            <a:ahLst/>
            <a:cxnLst/>
            <a:rect l="l" t="t" r="r" b="b"/>
            <a:pathLst>
              <a:path w="21350" h="13231" extrusionOk="0">
                <a:moveTo>
                  <a:pt x="10777" y="1"/>
                </a:moveTo>
                <a:cubicBezTo>
                  <a:pt x="9564" y="1"/>
                  <a:pt x="8340" y="627"/>
                  <a:pt x="7606" y="1522"/>
                </a:cubicBezTo>
                <a:cubicBezTo>
                  <a:pt x="6439" y="2890"/>
                  <a:pt x="6172" y="4791"/>
                  <a:pt x="6172" y="6192"/>
                </a:cubicBezTo>
                <a:cubicBezTo>
                  <a:pt x="5692" y="5999"/>
                  <a:pt x="5181" y="5907"/>
                  <a:pt x="4668" y="5907"/>
                </a:cubicBezTo>
                <a:cubicBezTo>
                  <a:pt x="3148" y="5907"/>
                  <a:pt x="1616" y="6713"/>
                  <a:pt x="868" y="8060"/>
                </a:cubicBezTo>
                <a:cubicBezTo>
                  <a:pt x="1" y="9661"/>
                  <a:pt x="301" y="11863"/>
                  <a:pt x="1635" y="13197"/>
                </a:cubicBezTo>
                <a:cubicBezTo>
                  <a:pt x="1669" y="13231"/>
                  <a:pt x="1702" y="13231"/>
                  <a:pt x="1769" y="13231"/>
                </a:cubicBezTo>
                <a:lnTo>
                  <a:pt x="19381" y="13231"/>
                </a:lnTo>
                <a:cubicBezTo>
                  <a:pt x="19448" y="13231"/>
                  <a:pt x="19481" y="13197"/>
                  <a:pt x="19515" y="13164"/>
                </a:cubicBezTo>
                <a:cubicBezTo>
                  <a:pt x="19982" y="12230"/>
                  <a:pt x="20515" y="11162"/>
                  <a:pt x="20849" y="9962"/>
                </a:cubicBezTo>
                <a:cubicBezTo>
                  <a:pt x="21149" y="8894"/>
                  <a:pt x="21349" y="7360"/>
                  <a:pt x="20782" y="5859"/>
                </a:cubicBezTo>
                <a:cubicBezTo>
                  <a:pt x="20215" y="4491"/>
                  <a:pt x="19014" y="3457"/>
                  <a:pt x="17713" y="3223"/>
                </a:cubicBezTo>
                <a:cubicBezTo>
                  <a:pt x="17560" y="3198"/>
                  <a:pt x="17405" y="3186"/>
                  <a:pt x="17251" y="3186"/>
                </a:cubicBezTo>
                <a:cubicBezTo>
                  <a:pt x="16166" y="3186"/>
                  <a:pt x="15099" y="3781"/>
                  <a:pt x="14544" y="4658"/>
                </a:cubicBezTo>
                <a:cubicBezTo>
                  <a:pt x="14444" y="3991"/>
                  <a:pt x="14311" y="3223"/>
                  <a:pt x="14044" y="2556"/>
                </a:cubicBezTo>
                <a:cubicBezTo>
                  <a:pt x="13811" y="1889"/>
                  <a:pt x="13310" y="988"/>
                  <a:pt x="12376" y="421"/>
                </a:cubicBezTo>
                <a:cubicBezTo>
                  <a:pt x="11876" y="130"/>
                  <a:pt x="11328" y="1"/>
                  <a:pt x="1077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60" name="Google Shape;360;g320c83ea44d_0_29"/>
          <p:cNvSpPr/>
          <p:nvPr/>
        </p:nvSpPr>
        <p:spPr>
          <a:xfrm>
            <a:off x="2832405" y="4028692"/>
            <a:ext cx="51427" cy="162339"/>
          </a:xfrm>
          <a:custGeom>
            <a:avLst/>
            <a:gdLst/>
            <a:ahLst/>
            <a:cxnLst/>
            <a:rect l="l" t="t" r="r" b="b"/>
            <a:pathLst>
              <a:path w="702" h="2216" extrusionOk="0">
                <a:moveTo>
                  <a:pt x="234" y="1"/>
                </a:moveTo>
                <a:cubicBezTo>
                  <a:pt x="134" y="1"/>
                  <a:pt x="68" y="67"/>
                  <a:pt x="68" y="167"/>
                </a:cubicBezTo>
                <a:cubicBezTo>
                  <a:pt x="1" y="834"/>
                  <a:pt x="101" y="1502"/>
                  <a:pt x="368" y="2135"/>
                </a:cubicBezTo>
                <a:cubicBezTo>
                  <a:pt x="392" y="2184"/>
                  <a:pt x="470" y="2215"/>
                  <a:pt x="550" y="2215"/>
                </a:cubicBezTo>
                <a:cubicBezTo>
                  <a:pt x="579" y="2215"/>
                  <a:pt x="608" y="2211"/>
                  <a:pt x="635" y="2202"/>
                </a:cubicBezTo>
                <a:cubicBezTo>
                  <a:pt x="701" y="2169"/>
                  <a:pt x="701" y="2035"/>
                  <a:pt x="668" y="1969"/>
                </a:cubicBezTo>
                <a:cubicBezTo>
                  <a:pt x="401" y="1402"/>
                  <a:pt x="334" y="801"/>
                  <a:pt x="401" y="167"/>
                </a:cubicBezTo>
                <a:cubicBezTo>
                  <a:pt x="401" y="67"/>
                  <a:pt x="334" y="1"/>
                  <a:pt x="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61" name="Google Shape;361;g320c83ea44d_0_29"/>
          <p:cNvSpPr/>
          <p:nvPr/>
        </p:nvSpPr>
        <p:spPr>
          <a:xfrm flipH="1">
            <a:off x="3323525" y="726117"/>
            <a:ext cx="563119" cy="927643"/>
          </a:xfrm>
          <a:custGeom>
            <a:avLst/>
            <a:gdLst/>
            <a:ahLst/>
            <a:cxnLst/>
            <a:rect l="l" t="t" r="r" b="b"/>
            <a:pathLst>
              <a:path w="16894" h="27830" extrusionOk="0">
                <a:moveTo>
                  <a:pt x="3903" y="0"/>
                </a:moveTo>
                <a:cubicBezTo>
                  <a:pt x="3792" y="0"/>
                  <a:pt x="3708" y="56"/>
                  <a:pt x="3680" y="195"/>
                </a:cubicBezTo>
                <a:lnTo>
                  <a:pt x="1" y="15861"/>
                </a:lnTo>
                <a:cubicBezTo>
                  <a:pt x="1" y="16001"/>
                  <a:pt x="57" y="16112"/>
                  <a:pt x="196" y="16112"/>
                </a:cubicBezTo>
                <a:lnTo>
                  <a:pt x="6886" y="16112"/>
                </a:lnTo>
                <a:cubicBezTo>
                  <a:pt x="7025" y="16112"/>
                  <a:pt x="7137" y="16224"/>
                  <a:pt x="7109" y="16363"/>
                </a:cubicBezTo>
                <a:lnTo>
                  <a:pt x="4238" y="27569"/>
                </a:lnTo>
                <a:cubicBezTo>
                  <a:pt x="4201" y="27718"/>
                  <a:pt x="4312" y="27829"/>
                  <a:pt x="4432" y="27829"/>
                </a:cubicBezTo>
                <a:cubicBezTo>
                  <a:pt x="4492" y="27829"/>
                  <a:pt x="4554" y="27801"/>
                  <a:pt x="4600" y="27736"/>
                </a:cubicBezTo>
                <a:lnTo>
                  <a:pt x="16810" y="10454"/>
                </a:lnTo>
                <a:cubicBezTo>
                  <a:pt x="16893" y="10314"/>
                  <a:pt x="16810" y="10147"/>
                  <a:pt x="16642" y="10147"/>
                </a:cubicBezTo>
                <a:lnTo>
                  <a:pt x="7945" y="10147"/>
                </a:lnTo>
                <a:cubicBezTo>
                  <a:pt x="7750" y="10147"/>
                  <a:pt x="7666" y="9980"/>
                  <a:pt x="7750" y="9840"/>
                </a:cubicBezTo>
                <a:lnTo>
                  <a:pt x="14301" y="335"/>
                </a:lnTo>
                <a:cubicBezTo>
                  <a:pt x="14384" y="168"/>
                  <a:pt x="14301" y="0"/>
                  <a:pt x="1413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62" name="Google Shape;362;g320c83ea44d_0_29"/>
          <p:cNvSpPr/>
          <p:nvPr/>
        </p:nvSpPr>
        <p:spPr>
          <a:xfrm>
            <a:off x="3886649" y="1263308"/>
            <a:ext cx="1107872" cy="1052294"/>
          </a:xfrm>
          <a:custGeom>
            <a:avLst/>
            <a:gdLst/>
            <a:ahLst/>
            <a:cxnLst/>
            <a:rect l="l" t="t" r="r" b="b"/>
            <a:pathLst>
              <a:path w="25814" h="24519" extrusionOk="0">
                <a:moveTo>
                  <a:pt x="8335" y="12098"/>
                </a:moveTo>
                <a:cubicBezTo>
                  <a:pt x="8893" y="12098"/>
                  <a:pt x="9339" y="12544"/>
                  <a:pt x="9339" y="13102"/>
                </a:cubicBezTo>
                <a:cubicBezTo>
                  <a:pt x="9311" y="13659"/>
                  <a:pt x="8893" y="14105"/>
                  <a:pt x="8335" y="14105"/>
                </a:cubicBezTo>
                <a:cubicBezTo>
                  <a:pt x="7778" y="14105"/>
                  <a:pt x="7304" y="13659"/>
                  <a:pt x="7304" y="13102"/>
                </a:cubicBezTo>
                <a:cubicBezTo>
                  <a:pt x="7304" y="12544"/>
                  <a:pt x="7778" y="12098"/>
                  <a:pt x="8335" y="12098"/>
                </a:cubicBezTo>
                <a:close/>
                <a:moveTo>
                  <a:pt x="13297" y="12098"/>
                </a:moveTo>
                <a:cubicBezTo>
                  <a:pt x="13855" y="12098"/>
                  <a:pt x="14329" y="12544"/>
                  <a:pt x="14329" y="13102"/>
                </a:cubicBezTo>
                <a:cubicBezTo>
                  <a:pt x="14329" y="13659"/>
                  <a:pt x="13855" y="14105"/>
                  <a:pt x="13297" y="14105"/>
                </a:cubicBezTo>
                <a:cubicBezTo>
                  <a:pt x="12740" y="14105"/>
                  <a:pt x="12294" y="13659"/>
                  <a:pt x="12294" y="13102"/>
                </a:cubicBezTo>
                <a:cubicBezTo>
                  <a:pt x="12294" y="12544"/>
                  <a:pt x="12740" y="12098"/>
                  <a:pt x="13297" y="12098"/>
                </a:cubicBezTo>
                <a:close/>
                <a:moveTo>
                  <a:pt x="18287" y="12098"/>
                </a:moveTo>
                <a:cubicBezTo>
                  <a:pt x="18844" y="12098"/>
                  <a:pt x="19290" y="12544"/>
                  <a:pt x="19290" y="13102"/>
                </a:cubicBezTo>
                <a:cubicBezTo>
                  <a:pt x="19290" y="13659"/>
                  <a:pt x="18844" y="14105"/>
                  <a:pt x="18287" y="14105"/>
                </a:cubicBezTo>
                <a:cubicBezTo>
                  <a:pt x="17729" y="14105"/>
                  <a:pt x="17283" y="13659"/>
                  <a:pt x="17283" y="13102"/>
                </a:cubicBezTo>
                <a:cubicBezTo>
                  <a:pt x="17283" y="12544"/>
                  <a:pt x="17729" y="12098"/>
                  <a:pt x="18287" y="12098"/>
                </a:cubicBezTo>
                <a:close/>
                <a:moveTo>
                  <a:pt x="13130" y="0"/>
                </a:moveTo>
                <a:cubicBezTo>
                  <a:pt x="6579" y="0"/>
                  <a:pt x="1116" y="5297"/>
                  <a:pt x="893" y="11847"/>
                </a:cubicBezTo>
                <a:cubicBezTo>
                  <a:pt x="837" y="14189"/>
                  <a:pt x="1394" y="16335"/>
                  <a:pt x="2481" y="18231"/>
                </a:cubicBezTo>
                <a:cubicBezTo>
                  <a:pt x="2593" y="18509"/>
                  <a:pt x="2593" y="18816"/>
                  <a:pt x="2481" y="19095"/>
                </a:cubicBezTo>
                <a:cubicBezTo>
                  <a:pt x="1896" y="20070"/>
                  <a:pt x="1143" y="21213"/>
                  <a:pt x="168" y="22161"/>
                </a:cubicBezTo>
                <a:cubicBezTo>
                  <a:pt x="1" y="22301"/>
                  <a:pt x="84" y="22579"/>
                  <a:pt x="307" y="22607"/>
                </a:cubicBezTo>
                <a:cubicBezTo>
                  <a:pt x="763" y="22656"/>
                  <a:pt x="1464" y="22711"/>
                  <a:pt x="2278" y="22711"/>
                </a:cubicBezTo>
                <a:cubicBezTo>
                  <a:pt x="3305" y="22711"/>
                  <a:pt x="4511" y="22624"/>
                  <a:pt x="5631" y="22328"/>
                </a:cubicBezTo>
                <a:cubicBezTo>
                  <a:pt x="5711" y="22311"/>
                  <a:pt x="5790" y="22301"/>
                  <a:pt x="5868" y="22301"/>
                </a:cubicBezTo>
                <a:cubicBezTo>
                  <a:pt x="6036" y="22301"/>
                  <a:pt x="6195" y="22345"/>
                  <a:pt x="6328" y="22440"/>
                </a:cubicBezTo>
                <a:cubicBezTo>
                  <a:pt x="8310" y="23753"/>
                  <a:pt x="10649" y="24519"/>
                  <a:pt x="13190" y="24519"/>
                </a:cubicBezTo>
                <a:cubicBezTo>
                  <a:pt x="13401" y="24519"/>
                  <a:pt x="13613" y="24513"/>
                  <a:pt x="13827" y="24503"/>
                </a:cubicBezTo>
                <a:cubicBezTo>
                  <a:pt x="19987" y="24168"/>
                  <a:pt x="25005" y="19234"/>
                  <a:pt x="25395" y="13074"/>
                </a:cubicBezTo>
                <a:cubicBezTo>
                  <a:pt x="25813" y="5910"/>
                  <a:pt x="20182" y="0"/>
                  <a:pt x="1313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63" name="Google Shape;363;g320c83ea44d_0_29"/>
          <p:cNvSpPr/>
          <p:nvPr/>
        </p:nvSpPr>
        <p:spPr>
          <a:xfrm>
            <a:off x="4586204" y="4075967"/>
            <a:ext cx="309459" cy="226794"/>
          </a:xfrm>
          <a:custGeom>
            <a:avLst/>
            <a:gdLst/>
            <a:ahLst/>
            <a:cxnLst/>
            <a:rect l="l" t="t" r="r" b="b"/>
            <a:pathLst>
              <a:path w="9284" h="6804" extrusionOk="0">
                <a:moveTo>
                  <a:pt x="2488" y="0"/>
                </a:moveTo>
                <a:cubicBezTo>
                  <a:pt x="1841" y="0"/>
                  <a:pt x="1208" y="285"/>
                  <a:pt x="781" y="838"/>
                </a:cubicBezTo>
                <a:cubicBezTo>
                  <a:pt x="1" y="1814"/>
                  <a:pt x="140" y="3207"/>
                  <a:pt x="1116" y="3988"/>
                </a:cubicBezTo>
                <a:lnTo>
                  <a:pt x="4656" y="6803"/>
                </a:lnTo>
                <a:lnTo>
                  <a:pt x="8168" y="3988"/>
                </a:lnTo>
                <a:cubicBezTo>
                  <a:pt x="9144" y="3207"/>
                  <a:pt x="9283" y="1814"/>
                  <a:pt x="8503" y="838"/>
                </a:cubicBezTo>
                <a:cubicBezTo>
                  <a:pt x="8076" y="285"/>
                  <a:pt x="7443" y="0"/>
                  <a:pt x="6796" y="0"/>
                </a:cubicBezTo>
                <a:cubicBezTo>
                  <a:pt x="6303" y="0"/>
                  <a:pt x="5803" y="166"/>
                  <a:pt x="5381" y="504"/>
                </a:cubicBezTo>
                <a:lnTo>
                  <a:pt x="4656" y="1089"/>
                </a:lnTo>
                <a:lnTo>
                  <a:pt x="3903" y="504"/>
                </a:lnTo>
                <a:cubicBezTo>
                  <a:pt x="3481" y="166"/>
                  <a:pt x="2981" y="0"/>
                  <a:pt x="248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64" name="Google Shape;364;g320c83ea44d_0_29"/>
          <p:cNvSpPr/>
          <p:nvPr/>
        </p:nvSpPr>
        <p:spPr>
          <a:xfrm>
            <a:off x="10779817" y="1336967"/>
            <a:ext cx="366124" cy="366124"/>
          </a:xfrm>
          <a:custGeom>
            <a:avLst/>
            <a:gdLst/>
            <a:ahLst/>
            <a:cxnLst/>
            <a:rect l="l" t="t" r="r" b="b"/>
            <a:pathLst>
              <a:path w="10984" h="10984" extrusionOk="0">
                <a:moveTo>
                  <a:pt x="4015" y="0"/>
                </a:moveTo>
                <a:lnTo>
                  <a:pt x="4015" y="4014"/>
                </a:lnTo>
                <a:lnTo>
                  <a:pt x="1" y="4014"/>
                </a:lnTo>
                <a:lnTo>
                  <a:pt x="1" y="6997"/>
                </a:lnTo>
                <a:lnTo>
                  <a:pt x="4015" y="6997"/>
                </a:lnTo>
                <a:lnTo>
                  <a:pt x="4015" y="10983"/>
                </a:lnTo>
                <a:lnTo>
                  <a:pt x="6970" y="10983"/>
                </a:lnTo>
                <a:lnTo>
                  <a:pt x="6970" y="6997"/>
                </a:lnTo>
                <a:lnTo>
                  <a:pt x="10984" y="6997"/>
                </a:lnTo>
                <a:lnTo>
                  <a:pt x="10984" y="4014"/>
                </a:lnTo>
                <a:lnTo>
                  <a:pt x="6970" y="4014"/>
                </a:lnTo>
                <a:lnTo>
                  <a:pt x="6970"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nvGrpSpPr>
          <p:cNvPr id="365" name="Google Shape;365;g320c83ea44d_0_29"/>
          <p:cNvGrpSpPr/>
          <p:nvPr/>
        </p:nvGrpSpPr>
        <p:grpSpPr>
          <a:xfrm>
            <a:off x="1368599" y="1796250"/>
            <a:ext cx="3091208" cy="5137843"/>
            <a:chOff x="1026475" y="1347221"/>
            <a:chExt cx="2318464" cy="3853479"/>
          </a:xfrm>
        </p:grpSpPr>
        <p:sp>
          <p:nvSpPr>
            <p:cNvPr id="366" name="Google Shape;366;g320c83ea44d_0_29"/>
            <p:cNvSpPr/>
            <p:nvPr/>
          </p:nvSpPr>
          <p:spPr>
            <a:xfrm>
              <a:off x="1237239" y="1347221"/>
              <a:ext cx="1695361" cy="2163746"/>
            </a:xfrm>
            <a:custGeom>
              <a:avLst/>
              <a:gdLst/>
              <a:ahLst/>
              <a:cxnLst/>
              <a:rect l="l" t="t" r="r" b="b"/>
              <a:pathLst>
                <a:path w="30857" h="39382" extrusionOk="0">
                  <a:moveTo>
                    <a:pt x="18972" y="0"/>
                  </a:moveTo>
                  <a:cubicBezTo>
                    <a:pt x="18083" y="0"/>
                    <a:pt x="17191" y="167"/>
                    <a:pt x="16346" y="519"/>
                  </a:cubicBezTo>
                  <a:lnTo>
                    <a:pt x="15846" y="786"/>
                  </a:lnTo>
                  <a:lnTo>
                    <a:pt x="15812" y="786"/>
                  </a:lnTo>
                  <a:cubicBezTo>
                    <a:pt x="15575" y="720"/>
                    <a:pt x="15341" y="691"/>
                    <a:pt x="15111" y="691"/>
                  </a:cubicBezTo>
                  <a:cubicBezTo>
                    <a:pt x="14406" y="691"/>
                    <a:pt x="13739" y="967"/>
                    <a:pt x="13110" y="1319"/>
                  </a:cubicBezTo>
                  <a:cubicBezTo>
                    <a:pt x="12310" y="1720"/>
                    <a:pt x="11543" y="2320"/>
                    <a:pt x="10875" y="2887"/>
                  </a:cubicBezTo>
                  <a:cubicBezTo>
                    <a:pt x="9508" y="4088"/>
                    <a:pt x="8340" y="5522"/>
                    <a:pt x="7673" y="7190"/>
                  </a:cubicBezTo>
                  <a:cubicBezTo>
                    <a:pt x="6272" y="10826"/>
                    <a:pt x="7039" y="14929"/>
                    <a:pt x="5472" y="18498"/>
                  </a:cubicBezTo>
                  <a:cubicBezTo>
                    <a:pt x="4104" y="21634"/>
                    <a:pt x="1535" y="24136"/>
                    <a:pt x="501" y="27438"/>
                  </a:cubicBezTo>
                  <a:cubicBezTo>
                    <a:pt x="1" y="29039"/>
                    <a:pt x="1" y="30807"/>
                    <a:pt x="501" y="32442"/>
                  </a:cubicBezTo>
                  <a:cubicBezTo>
                    <a:pt x="1002" y="34109"/>
                    <a:pt x="2036" y="35510"/>
                    <a:pt x="3503" y="36511"/>
                  </a:cubicBezTo>
                  <a:cubicBezTo>
                    <a:pt x="5138" y="37645"/>
                    <a:pt x="7139" y="38212"/>
                    <a:pt x="9107" y="38646"/>
                  </a:cubicBezTo>
                  <a:cubicBezTo>
                    <a:pt x="11176" y="39046"/>
                    <a:pt x="13277" y="39280"/>
                    <a:pt x="15379" y="39347"/>
                  </a:cubicBezTo>
                  <a:cubicBezTo>
                    <a:pt x="15828" y="39369"/>
                    <a:pt x="16283" y="39381"/>
                    <a:pt x="16741" y="39381"/>
                  </a:cubicBezTo>
                  <a:cubicBezTo>
                    <a:pt x="18318" y="39381"/>
                    <a:pt x="19924" y="39234"/>
                    <a:pt x="21450" y="38846"/>
                  </a:cubicBezTo>
                  <a:cubicBezTo>
                    <a:pt x="23184" y="38446"/>
                    <a:pt x="24785" y="37612"/>
                    <a:pt x="26153" y="36444"/>
                  </a:cubicBezTo>
                  <a:cubicBezTo>
                    <a:pt x="29022" y="34043"/>
                    <a:pt x="30623" y="30474"/>
                    <a:pt x="30790" y="26804"/>
                  </a:cubicBezTo>
                  <a:cubicBezTo>
                    <a:pt x="30856" y="24769"/>
                    <a:pt x="30489" y="22801"/>
                    <a:pt x="29856" y="20967"/>
                  </a:cubicBezTo>
                  <a:cubicBezTo>
                    <a:pt x="29188" y="18999"/>
                    <a:pt x="28388" y="17097"/>
                    <a:pt x="28154" y="14996"/>
                  </a:cubicBezTo>
                  <a:cubicBezTo>
                    <a:pt x="27888" y="12928"/>
                    <a:pt x="28021" y="10793"/>
                    <a:pt x="27621" y="8691"/>
                  </a:cubicBezTo>
                  <a:cubicBezTo>
                    <a:pt x="27220" y="6823"/>
                    <a:pt x="26520" y="4989"/>
                    <a:pt x="25352" y="3454"/>
                  </a:cubicBezTo>
                  <a:cubicBezTo>
                    <a:pt x="24318" y="2053"/>
                    <a:pt x="22951" y="986"/>
                    <a:pt x="21316" y="385"/>
                  </a:cubicBezTo>
                  <a:cubicBezTo>
                    <a:pt x="20560" y="133"/>
                    <a:pt x="19767" y="0"/>
                    <a:pt x="189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67" name="Google Shape;367;g320c83ea44d_0_29"/>
            <p:cNvSpPr/>
            <p:nvPr/>
          </p:nvSpPr>
          <p:spPr>
            <a:xfrm>
              <a:off x="1026475" y="2832733"/>
              <a:ext cx="2318464" cy="2367967"/>
            </a:xfrm>
            <a:custGeom>
              <a:avLst/>
              <a:gdLst/>
              <a:ahLst/>
              <a:cxnLst/>
              <a:rect l="l" t="t" r="r" b="b"/>
              <a:pathLst>
                <a:path w="42198" h="43099" extrusionOk="0">
                  <a:moveTo>
                    <a:pt x="22384" y="1"/>
                  </a:moveTo>
                  <a:lnTo>
                    <a:pt x="14978" y="835"/>
                  </a:lnTo>
                  <a:cubicBezTo>
                    <a:pt x="14978" y="835"/>
                    <a:pt x="4437" y="3637"/>
                    <a:pt x="2803" y="6806"/>
                  </a:cubicBezTo>
                  <a:cubicBezTo>
                    <a:pt x="1168" y="9975"/>
                    <a:pt x="301" y="12310"/>
                    <a:pt x="2002" y="20749"/>
                  </a:cubicBezTo>
                  <a:cubicBezTo>
                    <a:pt x="3103" y="25953"/>
                    <a:pt x="3503" y="29655"/>
                    <a:pt x="5138" y="31990"/>
                  </a:cubicBezTo>
                  <a:cubicBezTo>
                    <a:pt x="2936" y="34425"/>
                    <a:pt x="1302" y="37428"/>
                    <a:pt x="468" y="40630"/>
                  </a:cubicBezTo>
                  <a:cubicBezTo>
                    <a:pt x="268" y="41464"/>
                    <a:pt x="101" y="42264"/>
                    <a:pt x="1" y="43098"/>
                  </a:cubicBezTo>
                  <a:lnTo>
                    <a:pt x="38128" y="43098"/>
                  </a:lnTo>
                  <a:cubicBezTo>
                    <a:pt x="37694" y="39863"/>
                    <a:pt x="36627" y="36760"/>
                    <a:pt x="34959" y="33958"/>
                  </a:cubicBezTo>
                  <a:cubicBezTo>
                    <a:pt x="34792" y="33625"/>
                    <a:pt x="34559" y="33325"/>
                    <a:pt x="34325" y="33024"/>
                  </a:cubicBezTo>
                  <a:cubicBezTo>
                    <a:pt x="35226" y="31924"/>
                    <a:pt x="36193" y="30156"/>
                    <a:pt x="36827" y="27320"/>
                  </a:cubicBezTo>
                  <a:cubicBezTo>
                    <a:pt x="38528" y="19682"/>
                    <a:pt x="42198" y="6605"/>
                    <a:pt x="39029" y="4571"/>
                  </a:cubicBezTo>
                  <a:cubicBezTo>
                    <a:pt x="35893" y="2469"/>
                    <a:pt x="22384" y="1"/>
                    <a:pt x="2238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68" name="Google Shape;368;g320c83ea44d_0_29"/>
            <p:cNvSpPr/>
            <p:nvPr/>
          </p:nvSpPr>
          <p:spPr>
            <a:xfrm>
              <a:off x="1678766" y="4396045"/>
              <a:ext cx="179607" cy="213781"/>
            </a:xfrm>
            <a:custGeom>
              <a:avLst/>
              <a:gdLst/>
              <a:ahLst/>
              <a:cxnLst/>
              <a:rect l="l" t="t" r="r" b="b"/>
              <a:pathLst>
                <a:path w="3269" h="3891" extrusionOk="0">
                  <a:moveTo>
                    <a:pt x="3024" y="1"/>
                  </a:moveTo>
                  <a:cubicBezTo>
                    <a:pt x="2978" y="1"/>
                    <a:pt x="2934" y="21"/>
                    <a:pt x="2906" y="68"/>
                  </a:cubicBezTo>
                  <a:cubicBezTo>
                    <a:pt x="1972" y="1236"/>
                    <a:pt x="1071" y="2403"/>
                    <a:pt x="104" y="3571"/>
                  </a:cubicBezTo>
                  <a:cubicBezTo>
                    <a:pt x="0" y="3700"/>
                    <a:pt x="98" y="3890"/>
                    <a:pt x="225" y="3890"/>
                  </a:cubicBezTo>
                  <a:cubicBezTo>
                    <a:pt x="262" y="3890"/>
                    <a:pt x="300" y="3875"/>
                    <a:pt x="338" y="3838"/>
                  </a:cubicBezTo>
                  <a:cubicBezTo>
                    <a:pt x="1305" y="2670"/>
                    <a:pt x="2272" y="1503"/>
                    <a:pt x="3173" y="302"/>
                  </a:cubicBezTo>
                  <a:cubicBezTo>
                    <a:pt x="3269" y="134"/>
                    <a:pt x="3141" y="1"/>
                    <a:pt x="3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69" name="Google Shape;369;g320c83ea44d_0_29"/>
            <p:cNvSpPr/>
            <p:nvPr/>
          </p:nvSpPr>
          <p:spPr>
            <a:xfrm>
              <a:off x="1785302" y="4457087"/>
              <a:ext cx="105819" cy="168014"/>
            </a:xfrm>
            <a:custGeom>
              <a:avLst/>
              <a:gdLst/>
              <a:ahLst/>
              <a:cxnLst/>
              <a:rect l="l" t="t" r="r" b="b"/>
              <a:pathLst>
                <a:path w="1926" h="3058" extrusionOk="0">
                  <a:moveTo>
                    <a:pt x="1693" y="1"/>
                  </a:moveTo>
                  <a:cubicBezTo>
                    <a:pt x="1636" y="1"/>
                    <a:pt x="1577" y="27"/>
                    <a:pt x="1534" y="91"/>
                  </a:cubicBezTo>
                  <a:cubicBezTo>
                    <a:pt x="1067" y="1025"/>
                    <a:pt x="567" y="1893"/>
                    <a:pt x="66" y="2793"/>
                  </a:cubicBezTo>
                  <a:cubicBezTo>
                    <a:pt x="0" y="2947"/>
                    <a:pt x="123" y="3058"/>
                    <a:pt x="233" y="3058"/>
                  </a:cubicBezTo>
                  <a:cubicBezTo>
                    <a:pt x="290" y="3058"/>
                    <a:pt x="344" y="3028"/>
                    <a:pt x="367" y="2960"/>
                  </a:cubicBezTo>
                  <a:cubicBezTo>
                    <a:pt x="867" y="2093"/>
                    <a:pt x="1367" y="1159"/>
                    <a:pt x="1834" y="258"/>
                  </a:cubicBezTo>
                  <a:cubicBezTo>
                    <a:pt x="1925" y="122"/>
                    <a:pt x="1815" y="1"/>
                    <a:pt x="169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70" name="Google Shape;370;g320c83ea44d_0_29"/>
            <p:cNvSpPr/>
            <p:nvPr/>
          </p:nvSpPr>
          <p:spPr>
            <a:xfrm>
              <a:off x="1702777" y="1731277"/>
              <a:ext cx="960395" cy="1416747"/>
            </a:xfrm>
            <a:custGeom>
              <a:avLst/>
              <a:gdLst/>
              <a:ahLst/>
              <a:cxnLst/>
              <a:rect l="l" t="t" r="r" b="b"/>
              <a:pathLst>
                <a:path w="17480" h="25786" extrusionOk="0">
                  <a:moveTo>
                    <a:pt x="8507" y="0"/>
                  </a:moveTo>
                  <a:cubicBezTo>
                    <a:pt x="6505" y="367"/>
                    <a:pt x="4871" y="2302"/>
                    <a:pt x="4037" y="3469"/>
                  </a:cubicBezTo>
                  <a:cubicBezTo>
                    <a:pt x="3770" y="3836"/>
                    <a:pt x="3603" y="4070"/>
                    <a:pt x="3537" y="4236"/>
                  </a:cubicBezTo>
                  <a:lnTo>
                    <a:pt x="3537" y="4370"/>
                  </a:lnTo>
                  <a:lnTo>
                    <a:pt x="3503" y="4403"/>
                  </a:lnTo>
                  <a:lnTo>
                    <a:pt x="3436" y="4370"/>
                  </a:lnTo>
                  <a:cubicBezTo>
                    <a:pt x="3243" y="3817"/>
                    <a:pt x="2660" y="3493"/>
                    <a:pt x="2087" y="3493"/>
                  </a:cubicBezTo>
                  <a:cubicBezTo>
                    <a:pt x="1968" y="3493"/>
                    <a:pt x="1850" y="3507"/>
                    <a:pt x="1735" y="3536"/>
                  </a:cubicBezTo>
                  <a:cubicBezTo>
                    <a:pt x="1068" y="3703"/>
                    <a:pt x="534" y="4236"/>
                    <a:pt x="268" y="4870"/>
                  </a:cubicBezTo>
                  <a:cubicBezTo>
                    <a:pt x="1" y="5537"/>
                    <a:pt x="1" y="6238"/>
                    <a:pt x="34" y="6905"/>
                  </a:cubicBezTo>
                  <a:cubicBezTo>
                    <a:pt x="101" y="7706"/>
                    <a:pt x="268" y="8540"/>
                    <a:pt x="701" y="9240"/>
                  </a:cubicBezTo>
                  <a:cubicBezTo>
                    <a:pt x="1035" y="9907"/>
                    <a:pt x="1602" y="10474"/>
                    <a:pt x="2269" y="10741"/>
                  </a:cubicBezTo>
                  <a:lnTo>
                    <a:pt x="2102" y="11642"/>
                  </a:lnTo>
                  <a:lnTo>
                    <a:pt x="1935" y="12509"/>
                  </a:lnTo>
                  <a:lnTo>
                    <a:pt x="534" y="21616"/>
                  </a:lnTo>
                  <a:cubicBezTo>
                    <a:pt x="534" y="21616"/>
                    <a:pt x="2202" y="25785"/>
                    <a:pt x="7206" y="25785"/>
                  </a:cubicBezTo>
                  <a:cubicBezTo>
                    <a:pt x="11242" y="25785"/>
                    <a:pt x="12410" y="23383"/>
                    <a:pt x="12410" y="23383"/>
                  </a:cubicBezTo>
                  <a:lnTo>
                    <a:pt x="11776" y="18480"/>
                  </a:lnTo>
                  <a:lnTo>
                    <a:pt x="11876" y="18480"/>
                  </a:lnTo>
                  <a:cubicBezTo>
                    <a:pt x="13243" y="18180"/>
                    <a:pt x="14411" y="17479"/>
                    <a:pt x="15378" y="16545"/>
                  </a:cubicBezTo>
                  <a:cubicBezTo>
                    <a:pt x="16679" y="15244"/>
                    <a:pt x="17480" y="13510"/>
                    <a:pt x="17480" y="11542"/>
                  </a:cubicBezTo>
                  <a:lnTo>
                    <a:pt x="17480" y="3970"/>
                  </a:lnTo>
                  <a:cubicBezTo>
                    <a:pt x="16571" y="4176"/>
                    <a:pt x="15725" y="4268"/>
                    <a:pt x="14968" y="4268"/>
                  </a:cubicBezTo>
                  <a:cubicBezTo>
                    <a:pt x="14503" y="4268"/>
                    <a:pt x="14071" y="4233"/>
                    <a:pt x="13677" y="4170"/>
                  </a:cubicBezTo>
                  <a:cubicBezTo>
                    <a:pt x="13510" y="4170"/>
                    <a:pt x="13344" y="4136"/>
                    <a:pt x="13177" y="4070"/>
                  </a:cubicBezTo>
                  <a:cubicBezTo>
                    <a:pt x="9441" y="3236"/>
                    <a:pt x="8507" y="0"/>
                    <a:pt x="8507" y="0"/>
                  </a:cubicBezTo>
                  <a:close/>
                </a:path>
              </a:pathLst>
            </a:custGeom>
            <a:solidFill>
              <a:srgbClr val="814C3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71" name="Google Shape;371;g320c83ea44d_0_29"/>
            <p:cNvSpPr/>
            <p:nvPr/>
          </p:nvSpPr>
          <p:spPr>
            <a:xfrm>
              <a:off x="1992330" y="2613343"/>
              <a:ext cx="372126" cy="149883"/>
            </a:xfrm>
            <a:custGeom>
              <a:avLst/>
              <a:gdLst/>
              <a:ahLst/>
              <a:cxnLst/>
              <a:rect l="l" t="t" r="r" b="b"/>
              <a:pathLst>
                <a:path w="6773" h="2728" extrusionOk="0">
                  <a:moveTo>
                    <a:pt x="241" y="0"/>
                  </a:moveTo>
                  <a:cubicBezTo>
                    <a:pt x="110" y="0"/>
                    <a:pt x="0" y="165"/>
                    <a:pt x="101" y="291"/>
                  </a:cubicBezTo>
                  <a:cubicBezTo>
                    <a:pt x="1511" y="1844"/>
                    <a:pt x="3490" y="2728"/>
                    <a:pt x="5570" y="2728"/>
                  </a:cubicBezTo>
                  <a:cubicBezTo>
                    <a:pt x="5902" y="2728"/>
                    <a:pt x="6237" y="2705"/>
                    <a:pt x="6572" y="2659"/>
                  </a:cubicBezTo>
                  <a:cubicBezTo>
                    <a:pt x="6764" y="2659"/>
                    <a:pt x="6772" y="2324"/>
                    <a:pt x="6597" y="2324"/>
                  </a:cubicBezTo>
                  <a:cubicBezTo>
                    <a:pt x="6589" y="2324"/>
                    <a:pt x="6581" y="2324"/>
                    <a:pt x="6572" y="2326"/>
                  </a:cubicBezTo>
                  <a:cubicBezTo>
                    <a:pt x="6259" y="2366"/>
                    <a:pt x="5946" y="2386"/>
                    <a:pt x="5634" y="2386"/>
                  </a:cubicBezTo>
                  <a:cubicBezTo>
                    <a:pt x="3625" y="2386"/>
                    <a:pt x="1697" y="1559"/>
                    <a:pt x="368" y="58"/>
                  </a:cubicBezTo>
                  <a:cubicBezTo>
                    <a:pt x="328" y="17"/>
                    <a:pt x="283" y="0"/>
                    <a:pt x="24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72" name="Google Shape;372;g320c83ea44d_0_29"/>
            <p:cNvSpPr/>
            <p:nvPr/>
          </p:nvSpPr>
          <p:spPr>
            <a:xfrm>
              <a:off x="1765083" y="2000446"/>
              <a:ext cx="88018" cy="256856"/>
            </a:xfrm>
            <a:custGeom>
              <a:avLst/>
              <a:gdLst/>
              <a:ahLst/>
              <a:cxnLst/>
              <a:rect l="l" t="t" r="r" b="b"/>
              <a:pathLst>
                <a:path w="1602" h="4675" extrusionOk="0">
                  <a:moveTo>
                    <a:pt x="803" y="0"/>
                  </a:moveTo>
                  <a:cubicBezTo>
                    <a:pt x="781" y="0"/>
                    <a:pt x="758" y="2"/>
                    <a:pt x="735" y="5"/>
                  </a:cubicBezTo>
                  <a:cubicBezTo>
                    <a:pt x="535" y="105"/>
                    <a:pt x="368" y="271"/>
                    <a:pt x="368" y="472"/>
                  </a:cubicBezTo>
                  <a:cubicBezTo>
                    <a:pt x="368" y="588"/>
                    <a:pt x="451" y="647"/>
                    <a:pt x="535" y="647"/>
                  </a:cubicBezTo>
                  <a:cubicBezTo>
                    <a:pt x="618" y="647"/>
                    <a:pt x="701" y="588"/>
                    <a:pt x="701" y="472"/>
                  </a:cubicBezTo>
                  <a:cubicBezTo>
                    <a:pt x="701" y="438"/>
                    <a:pt x="735" y="405"/>
                    <a:pt x="835" y="405"/>
                  </a:cubicBezTo>
                  <a:cubicBezTo>
                    <a:pt x="935" y="405"/>
                    <a:pt x="1002" y="472"/>
                    <a:pt x="1035" y="572"/>
                  </a:cubicBezTo>
                  <a:cubicBezTo>
                    <a:pt x="1102" y="738"/>
                    <a:pt x="1168" y="939"/>
                    <a:pt x="1168" y="1105"/>
                  </a:cubicBezTo>
                  <a:cubicBezTo>
                    <a:pt x="1168" y="1439"/>
                    <a:pt x="1168" y="1773"/>
                    <a:pt x="1068" y="2073"/>
                  </a:cubicBezTo>
                  <a:cubicBezTo>
                    <a:pt x="999" y="2059"/>
                    <a:pt x="924" y="2051"/>
                    <a:pt x="849" y="2051"/>
                  </a:cubicBezTo>
                  <a:cubicBezTo>
                    <a:pt x="741" y="2051"/>
                    <a:pt x="632" y="2067"/>
                    <a:pt x="535" y="2106"/>
                  </a:cubicBezTo>
                  <a:cubicBezTo>
                    <a:pt x="234" y="2273"/>
                    <a:pt x="101" y="2606"/>
                    <a:pt x="68" y="2940"/>
                  </a:cubicBezTo>
                  <a:cubicBezTo>
                    <a:pt x="1" y="3641"/>
                    <a:pt x="268" y="4374"/>
                    <a:pt x="868" y="4641"/>
                  </a:cubicBezTo>
                  <a:cubicBezTo>
                    <a:pt x="898" y="4665"/>
                    <a:pt x="927" y="4675"/>
                    <a:pt x="955" y="4675"/>
                  </a:cubicBezTo>
                  <a:cubicBezTo>
                    <a:pt x="1083" y="4675"/>
                    <a:pt x="1172" y="4457"/>
                    <a:pt x="1035" y="4374"/>
                  </a:cubicBezTo>
                  <a:cubicBezTo>
                    <a:pt x="668" y="4108"/>
                    <a:pt x="434" y="3707"/>
                    <a:pt x="401" y="3240"/>
                  </a:cubicBezTo>
                  <a:cubicBezTo>
                    <a:pt x="368" y="2973"/>
                    <a:pt x="401" y="2773"/>
                    <a:pt x="501" y="2573"/>
                  </a:cubicBezTo>
                  <a:cubicBezTo>
                    <a:pt x="547" y="2457"/>
                    <a:pt x="690" y="2293"/>
                    <a:pt x="829" y="2293"/>
                  </a:cubicBezTo>
                  <a:cubicBezTo>
                    <a:pt x="890" y="2293"/>
                    <a:pt x="951" y="2325"/>
                    <a:pt x="1002" y="2406"/>
                  </a:cubicBezTo>
                  <a:cubicBezTo>
                    <a:pt x="1029" y="2448"/>
                    <a:pt x="1081" y="2467"/>
                    <a:pt x="1136" y="2467"/>
                  </a:cubicBezTo>
                  <a:cubicBezTo>
                    <a:pt x="1212" y="2467"/>
                    <a:pt x="1296" y="2431"/>
                    <a:pt x="1335" y="2373"/>
                  </a:cubicBezTo>
                  <a:cubicBezTo>
                    <a:pt x="1535" y="1773"/>
                    <a:pt x="1602" y="939"/>
                    <a:pt x="1335" y="338"/>
                  </a:cubicBezTo>
                  <a:cubicBezTo>
                    <a:pt x="1244" y="155"/>
                    <a:pt x="1041" y="0"/>
                    <a:pt x="80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73" name="Google Shape;373;g320c83ea44d_0_29"/>
            <p:cNvSpPr/>
            <p:nvPr/>
          </p:nvSpPr>
          <p:spPr>
            <a:xfrm>
              <a:off x="2219632" y="2346921"/>
              <a:ext cx="139389" cy="93128"/>
            </a:xfrm>
            <a:custGeom>
              <a:avLst/>
              <a:gdLst/>
              <a:ahLst/>
              <a:cxnLst/>
              <a:rect l="l" t="t" r="r" b="b"/>
              <a:pathLst>
                <a:path w="2537" h="1695" extrusionOk="0">
                  <a:moveTo>
                    <a:pt x="205" y="1"/>
                  </a:moveTo>
                  <a:cubicBezTo>
                    <a:pt x="1" y="1"/>
                    <a:pt x="11" y="337"/>
                    <a:pt x="234" y="337"/>
                  </a:cubicBezTo>
                  <a:cubicBezTo>
                    <a:pt x="1001" y="437"/>
                    <a:pt x="1768" y="904"/>
                    <a:pt x="2135" y="1604"/>
                  </a:cubicBezTo>
                  <a:cubicBezTo>
                    <a:pt x="2178" y="1668"/>
                    <a:pt x="2237" y="1695"/>
                    <a:pt x="2295" y="1695"/>
                  </a:cubicBezTo>
                  <a:cubicBezTo>
                    <a:pt x="2419" y="1695"/>
                    <a:pt x="2537" y="1574"/>
                    <a:pt x="2469" y="1437"/>
                  </a:cubicBezTo>
                  <a:cubicBezTo>
                    <a:pt x="2002" y="604"/>
                    <a:pt x="1135" y="103"/>
                    <a:pt x="234" y="3"/>
                  </a:cubicBezTo>
                  <a:cubicBezTo>
                    <a:pt x="224" y="2"/>
                    <a:pt x="214" y="1"/>
                    <a:pt x="20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74" name="Google Shape;374;g320c83ea44d_0_29"/>
            <p:cNvSpPr/>
            <p:nvPr/>
          </p:nvSpPr>
          <p:spPr>
            <a:xfrm>
              <a:off x="2494515" y="1985446"/>
              <a:ext cx="143015" cy="85271"/>
            </a:xfrm>
            <a:custGeom>
              <a:avLst/>
              <a:gdLst/>
              <a:ahLst/>
              <a:cxnLst/>
              <a:rect l="l" t="t" r="r" b="b"/>
              <a:pathLst>
                <a:path w="2603" h="1552" extrusionOk="0">
                  <a:moveTo>
                    <a:pt x="600" y="1"/>
                  </a:moveTo>
                  <a:cubicBezTo>
                    <a:pt x="499" y="1"/>
                    <a:pt x="392" y="55"/>
                    <a:pt x="301" y="77"/>
                  </a:cubicBezTo>
                  <a:cubicBezTo>
                    <a:pt x="168" y="178"/>
                    <a:pt x="101" y="278"/>
                    <a:pt x="68" y="411"/>
                  </a:cubicBezTo>
                  <a:cubicBezTo>
                    <a:pt x="1" y="544"/>
                    <a:pt x="1" y="711"/>
                    <a:pt x="101" y="845"/>
                  </a:cubicBezTo>
                  <a:cubicBezTo>
                    <a:pt x="168" y="978"/>
                    <a:pt x="301" y="1045"/>
                    <a:pt x="435" y="1078"/>
                  </a:cubicBezTo>
                  <a:cubicBezTo>
                    <a:pt x="935" y="1312"/>
                    <a:pt x="1402" y="1478"/>
                    <a:pt x="1902" y="1545"/>
                  </a:cubicBezTo>
                  <a:cubicBezTo>
                    <a:pt x="1935" y="1549"/>
                    <a:pt x="1968" y="1551"/>
                    <a:pt x="2000" y="1551"/>
                  </a:cubicBezTo>
                  <a:cubicBezTo>
                    <a:pt x="2239" y="1551"/>
                    <a:pt x="2482" y="1442"/>
                    <a:pt x="2569" y="1178"/>
                  </a:cubicBezTo>
                  <a:cubicBezTo>
                    <a:pt x="2603" y="1045"/>
                    <a:pt x="2569" y="878"/>
                    <a:pt x="2503" y="745"/>
                  </a:cubicBezTo>
                  <a:cubicBezTo>
                    <a:pt x="2436" y="611"/>
                    <a:pt x="2303" y="544"/>
                    <a:pt x="2169" y="511"/>
                  </a:cubicBezTo>
                  <a:cubicBezTo>
                    <a:pt x="1669" y="378"/>
                    <a:pt x="1168" y="244"/>
                    <a:pt x="735" y="44"/>
                  </a:cubicBezTo>
                  <a:cubicBezTo>
                    <a:pt x="693" y="12"/>
                    <a:pt x="647" y="1"/>
                    <a:pt x="60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75" name="Google Shape;375;g320c83ea44d_0_29"/>
            <p:cNvSpPr/>
            <p:nvPr/>
          </p:nvSpPr>
          <p:spPr>
            <a:xfrm>
              <a:off x="2104140" y="1972370"/>
              <a:ext cx="159498" cy="80875"/>
            </a:xfrm>
            <a:custGeom>
              <a:avLst/>
              <a:gdLst/>
              <a:ahLst/>
              <a:cxnLst/>
              <a:rect l="l" t="t" r="r" b="b"/>
              <a:pathLst>
                <a:path w="2903" h="1472" extrusionOk="0">
                  <a:moveTo>
                    <a:pt x="2257" y="1"/>
                  </a:moveTo>
                  <a:cubicBezTo>
                    <a:pt x="2216" y="1"/>
                    <a:pt x="2175" y="5"/>
                    <a:pt x="2136" y="15"/>
                  </a:cubicBezTo>
                  <a:cubicBezTo>
                    <a:pt x="1569" y="182"/>
                    <a:pt x="1002" y="315"/>
                    <a:pt x="401" y="416"/>
                  </a:cubicBezTo>
                  <a:cubicBezTo>
                    <a:pt x="234" y="449"/>
                    <a:pt x="168" y="516"/>
                    <a:pt x="68" y="649"/>
                  </a:cubicBezTo>
                  <a:cubicBezTo>
                    <a:pt x="1" y="782"/>
                    <a:pt x="1" y="949"/>
                    <a:pt x="34" y="1083"/>
                  </a:cubicBezTo>
                  <a:cubicBezTo>
                    <a:pt x="68" y="1216"/>
                    <a:pt x="168" y="1316"/>
                    <a:pt x="268" y="1416"/>
                  </a:cubicBezTo>
                  <a:cubicBezTo>
                    <a:pt x="346" y="1455"/>
                    <a:pt x="435" y="1471"/>
                    <a:pt x="523" y="1471"/>
                  </a:cubicBezTo>
                  <a:cubicBezTo>
                    <a:pt x="585" y="1471"/>
                    <a:pt x="646" y="1463"/>
                    <a:pt x="701" y="1450"/>
                  </a:cubicBezTo>
                  <a:cubicBezTo>
                    <a:pt x="1268" y="1383"/>
                    <a:pt x="1869" y="1249"/>
                    <a:pt x="2436" y="1083"/>
                  </a:cubicBezTo>
                  <a:cubicBezTo>
                    <a:pt x="2736" y="983"/>
                    <a:pt x="2903" y="716"/>
                    <a:pt x="2803" y="416"/>
                  </a:cubicBezTo>
                  <a:cubicBezTo>
                    <a:pt x="2746" y="160"/>
                    <a:pt x="2495" y="1"/>
                    <a:pt x="225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76" name="Google Shape;376;g320c83ea44d_0_29"/>
            <p:cNvSpPr/>
            <p:nvPr/>
          </p:nvSpPr>
          <p:spPr>
            <a:xfrm>
              <a:off x="2155458" y="2015336"/>
              <a:ext cx="106369" cy="119170"/>
            </a:xfrm>
            <a:custGeom>
              <a:avLst/>
              <a:gdLst/>
              <a:ahLst/>
              <a:cxnLst/>
              <a:rect l="l" t="t" r="r" b="b"/>
              <a:pathLst>
                <a:path w="1936" h="2169" extrusionOk="0">
                  <a:moveTo>
                    <a:pt x="968" y="0"/>
                  </a:moveTo>
                  <a:cubicBezTo>
                    <a:pt x="435" y="0"/>
                    <a:pt x="1" y="501"/>
                    <a:pt x="1" y="1101"/>
                  </a:cubicBezTo>
                  <a:cubicBezTo>
                    <a:pt x="1" y="1668"/>
                    <a:pt x="435" y="2169"/>
                    <a:pt x="968" y="2169"/>
                  </a:cubicBezTo>
                  <a:cubicBezTo>
                    <a:pt x="1502" y="2169"/>
                    <a:pt x="1936" y="1668"/>
                    <a:pt x="1936" y="1101"/>
                  </a:cubicBezTo>
                  <a:cubicBezTo>
                    <a:pt x="1936" y="467"/>
                    <a:pt x="1469" y="0"/>
                    <a:pt x="96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77" name="Google Shape;377;g320c83ea44d_0_29"/>
            <p:cNvSpPr/>
            <p:nvPr/>
          </p:nvSpPr>
          <p:spPr>
            <a:xfrm>
              <a:off x="2501877" y="2042808"/>
              <a:ext cx="106369" cy="119170"/>
            </a:xfrm>
            <a:custGeom>
              <a:avLst/>
              <a:gdLst/>
              <a:ahLst/>
              <a:cxnLst/>
              <a:rect l="l" t="t" r="r" b="b"/>
              <a:pathLst>
                <a:path w="1936" h="2169" extrusionOk="0">
                  <a:moveTo>
                    <a:pt x="968" y="1"/>
                  </a:moveTo>
                  <a:cubicBezTo>
                    <a:pt x="434" y="1"/>
                    <a:pt x="0" y="501"/>
                    <a:pt x="0" y="1102"/>
                  </a:cubicBezTo>
                  <a:cubicBezTo>
                    <a:pt x="0" y="1669"/>
                    <a:pt x="434" y="2169"/>
                    <a:pt x="968" y="2169"/>
                  </a:cubicBezTo>
                  <a:cubicBezTo>
                    <a:pt x="1501" y="2169"/>
                    <a:pt x="1935" y="1669"/>
                    <a:pt x="1935" y="1102"/>
                  </a:cubicBezTo>
                  <a:cubicBezTo>
                    <a:pt x="1935" y="468"/>
                    <a:pt x="1501" y="1"/>
                    <a:pt x="9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78" name="Google Shape;378;g320c83ea44d_0_29"/>
            <p:cNvSpPr/>
            <p:nvPr/>
          </p:nvSpPr>
          <p:spPr>
            <a:xfrm>
              <a:off x="2018043" y="2652627"/>
              <a:ext cx="537008" cy="671342"/>
            </a:xfrm>
            <a:custGeom>
              <a:avLst/>
              <a:gdLst/>
              <a:ahLst/>
              <a:cxnLst/>
              <a:rect l="l" t="t" r="r" b="b"/>
              <a:pathLst>
                <a:path w="9774" h="12219" extrusionOk="0">
                  <a:moveTo>
                    <a:pt x="6180" y="1"/>
                  </a:moveTo>
                  <a:cubicBezTo>
                    <a:pt x="4998" y="1"/>
                    <a:pt x="3800" y="168"/>
                    <a:pt x="2602" y="377"/>
                  </a:cubicBezTo>
                  <a:cubicBezTo>
                    <a:pt x="2135" y="443"/>
                    <a:pt x="1635" y="543"/>
                    <a:pt x="1301" y="877"/>
                  </a:cubicBezTo>
                  <a:cubicBezTo>
                    <a:pt x="1101" y="1111"/>
                    <a:pt x="967" y="1411"/>
                    <a:pt x="901" y="1711"/>
                  </a:cubicBezTo>
                  <a:cubicBezTo>
                    <a:pt x="500" y="2778"/>
                    <a:pt x="267" y="3879"/>
                    <a:pt x="100" y="4947"/>
                  </a:cubicBezTo>
                  <a:cubicBezTo>
                    <a:pt x="67" y="5247"/>
                    <a:pt x="0" y="5580"/>
                    <a:pt x="134" y="5881"/>
                  </a:cubicBezTo>
                  <a:cubicBezTo>
                    <a:pt x="267" y="6114"/>
                    <a:pt x="500" y="6348"/>
                    <a:pt x="801" y="6348"/>
                  </a:cubicBezTo>
                  <a:cubicBezTo>
                    <a:pt x="934" y="6581"/>
                    <a:pt x="1168" y="6781"/>
                    <a:pt x="1468" y="6815"/>
                  </a:cubicBezTo>
                  <a:cubicBezTo>
                    <a:pt x="1501" y="6915"/>
                    <a:pt x="1601" y="7015"/>
                    <a:pt x="1735" y="7081"/>
                  </a:cubicBezTo>
                  <a:cubicBezTo>
                    <a:pt x="1868" y="7182"/>
                    <a:pt x="2035" y="7215"/>
                    <a:pt x="2268" y="7215"/>
                  </a:cubicBezTo>
                  <a:cubicBezTo>
                    <a:pt x="2302" y="9116"/>
                    <a:pt x="3269" y="11018"/>
                    <a:pt x="4770" y="12218"/>
                  </a:cubicBezTo>
                  <a:cubicBezTo>
                    <a:pt x="6438" y="11751"/>
                    <a:pt x="8106" y="11351"/>
                    <a:pt x="9774" y="10884"/>
                  </a:cubicBezTo>
                  <a:cubicBezTo>
                    <a:pt x="9640" y="7715"/>
                    <a:pt x="9307" y="4546"/>
                    <a:pt x="8673" y="1411"/>
                  </a:cubicBezTo>
                  <a:cubicBezTo>
                    <a:pt x="8606" y="1044"/>
                    <a:pt x="8506" y="644"/>
                    <a:pt x="8273" y="410"/>
                  </a:cubicBezTo>
                  <a:cubicBezTo>
                    <a:pt x="7972" y="143"/>
                    <a:pt x="7572" y="76"/>
                    <a:pt x="7172" y="43"/>
                  </a:cubicBezTo>
                  <a:cubicBezTo>
                    <a:pt x="6843" y="14"/>
                    <a:pt x="6512" y="1"/>
                    <a:pt x="6180" y="1"/>
                  </a:cubicBezTo>
                  <a:close/>
                </a:path>
              </a:pathLst>
            </a:custGeom>
            <a:solidFill>
              <a:srgbClr val="814C3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79" name="Google Shape;379;g320c83ea44d_0_29"/>
            <p:cNvSpPr/>
            <p:nvPr/>
          </p:nvSpPr>
          <p:spPr>
            <a:xfrm>
              <a:off x="2100514" y="2742405"/>
              <a:ext cx="264493" cy="384927"/>
            </a:xfrm>
            <a:custGeom>
              <a:avLst/>
              <a:gdLst/>
              <a:ahLst/>
              <a:cxnLst/>
              <a:rect l="l" t="t" r="r" b="b"/>
              <a:pathLst>
                <a:path w="4814" h="7006" extrusionOk="0">
                  <a:moveTo>
                    <a:pt x="3164" y="0"/>
                  </a:moveTo>
                  <a:cubicBezTo>
                    <a:pt x="2890" y="0"/>
                    <a:pt x="2628" y="98"/>
                    <a:pt x="2335" y="210"/>
                  </a:cubicBezTo>
                  <a:cubicBezTo>
                    <a:pt x="1902" y="377"/>
                    <a:pt x="1435" y="477"/>
                    <a:pt x="968" y="644"/>
                  </a:cubicBezTo>
                  <a:cubicBezTo>
                    <a:pt x="801" y="711"/>
                    <a:pt x="601" y="777"/>
                    <a:pt x="467" y="911"/>
                  </a:cubicBezTo>
                  <a:cubicBezTo>
                    <a:pt x="334" y="1078"/>
                    <a:pt x="300" y="1278"/>
                    <a:pt x="234" y="1445"/>
                  </a:cubicBezTo>
                  <a:cubicBezTo>
                    <a:pt x="0" y="2245"/>
                    <a:pt x="100" y="3079"/>
                    <a:pt x="501" y="3746"/>
                  </a:cubicBezTo>
                  <a:cubicBezTo>
                    <a:pt x="734" y="4080"/>
                    <a:pt x="968" y="4313"/>
                    <a:pt x="1268" y="4580"/>
                  </a:cubicBezTo>
                  <a:cubicBezTo>
                    <a:pt x="1466" y="4750"/>
                    <a:pt x="1785" y="4969"/>
                    <a:pt x="2102" y="4969"/>
                  </a:cubicBezTo>
                  <a:cubicBezTo>
                    <a:pt x="2158" y="4969"/>
                    <a:pt x="2214" y="4962"/>
                    <a:pt x="2268" y="4947"/>
                  </a:cubicBezTo>
                  <a:cubicBezTo>
                    <a:pt x="2635" y="4880"/>
                    <a:pt x="2769" y="4480"/>
                    <a:pt x="2769" y="4147"/>
                  </a:cubicBezTo>
                  <a:cubicBezTo>
                    <a:pt x="2769" y="3713"/>
                    <a:pt x="2669" y="3279"/>
                    <a:pt x="2502" y="2879"/>
                  </a:cubicBezTo>
                  <a:lnTo>
                    <a:pt x="2769" y="2879"/>
                  </a:lnTo>
                  <a:cubicBezTo>
                    <a:pt x="2836" y="2879"/>
                    <a:pt x="2969" y="2812"/>
                    <a:pt x="3069" y="2812"/>
                  </a:cubicBezTo>
                  <a:cubicBezTo>
                    <a:pt x="3069" y="2879"/>
                    <a:pt x="3002" y="2946"/>
                    <a:pt x="3002" y="2979"/>
                  </a:cubicBezTo>
                  <a:cubicBezTo>
                    <a:pt x="2969" y="3112"/>
                    <a:pt x="2969" y="3213"/>
                    <a:pt x="2936" y="3313"/>
                  </a:cubicBezTo>
                  <a:cubicBezTo>
                    <a:pt x="2902" y="3546"/>
                    <a:pt x="2836" y="3746"/>
                    <a:pt x="2836" y="3946"/>
                  </a:cubicBezTo>
                  <a:cubicBezTo>
                    <a:pt x="2802" y="4313"/>
                    <a:pt x="2836" y="4747"/>
                    <a:pt x="2902" y="5114"/>
                  </a:cubicBezTo>
                  <a:cubicBezTo>
                    <a:pt x="3002" y="5814"/>
                    <a:pt x="3336" y="6482"/>
                    <a:pt x="3836" y="6949"/>
                  </a:cubicBezTo>
                  <a:cubicBezTo>
                    <a:pt x="3877" y="6989"/>
                    <a:pt x="3923" y="7006"/>
                    <a:pt x="3968" y="7006"/>
                  </a:cubicBezTo>
                  <a:cubicBezTo>
                    <a:pt x="4107" y="7006"/>
                    <a:pt x="4229" y="6841"/>
                    <a:pt x="4103" y="6715"/>
                  </a:cubicBezTo>
                  <a:cubicBezTo>
                    <a:pt x="3369" y="6015"/>
                    <a:pt x="3136" y="5081"/>
                    <a:pt x="3169" y="4147"/>
                  </a:cubicBezTo>
                  <a:cubicBezTo>
                    <a:pt x="3169" y="3913"/>
                    <a:pt x="3202" y="3613"/>
                    <a:pt x="3269" y="3379"/>
                  </a:cubicBezTo>
                  <a:cubicBezTo>
                    <a:pt x="3303" y="3146"/>
                    <a:pt x="3436" y="2912"/>
                    <a:pt x="3369" y="2679"/>
                  </a:cubicBezTo>
                  <a:cubicBezTo>
                    <a:pt x="3336" y="2545"/>
                    <a:pt x="3169" y="2479"/>
                    <a:pt x="3036" y="2479"/>
                  </a:cubicBezTo>
                  <a:cubicBezTo>
                    <a:pt x="2802" y="2479"/>
                    <a:pt x="2502" y="2545"/>
                    <a:pt x="2268" y="2545"/>
                  </a:cubicBezTo>
                  <a:cubicBezTo>
                    <a:pt x="2168" y="2545"/>
                    <a:pt x="2035" y="2645"/>
                    <a:pt x="2102" y="2746"/>
                  </a:cubicBezTo>
                  <a:cubicBezTo>
                    <a:pt x="2202" y="3079"/>
                    <a:pt x="2335" y="3446"/>
                    <a:pt x="2369" y="3780"/>
                  </a:cubicBezTo>
                  <a:cubicBezTo>
                    <a:pt x="2435" y="3980"/>
                    <a:pt x="2502" y="4580"/>
                    <a:pt x="2135" y="4614"/>
                  </a:cubicBezTo>
                  <a:cubicBezTo>
                    <a:pt x="1835" y="4614"/>
                    <a:pt x="1501" y="4347"/>
                    <a:pt x="1301" y="4213"/>
                  </a:cubicBezTo>
                  <a:cubicBezTo>
                    <a:pt x="1101" y="3980"/>
                    <a:pt x="867" y="3780"/>
                    <a:pt x="767" y="3513"/>
                  </a:cubicBezTo>
                  <a:cubicBezTo>
                    <a:pt x="434" y="2946"/>
                    <a:pt x="334" y="2279"/>
                    <a:pt x="501" y="1645"/>
                  </a:cubicBezTo>
                  <a:cubicBezTo>
                    <a:pt x="534" y="1478"/>
                    <a:pt x="601" y="1311"/>
                    <a:pt x="667" y="1144"/>
                  </a:cubicBezTo>
                  <a:cubicBezTo>
                    <a:pt x="801" y="978"/>
                    <a:pt x="1001" y="944"/>
                    <a:pt x="1234" y="911"/>
                  </a:cubicBezTo>
                  <a:cubicBezTo>
                    <a:pt x="1568" y="777"/>
                    <a:pt x="1935" y="644"/>
                    <a:pt x="2268" y="577"/>
                  </a:cubicBezTo>
                  <a:cubicBezTo>
                    <a:pt x="2547" y="484"/>
                    <a:pt x="2826" y="359"/>
                    <a:pt x="3093" y="359"/>
                  </a:cubicBezTo>
                  <a:cubicBezTo>
                    <a:pt x="3210" y="359"/>
                    <a:pt x="3324" y="383"/>
                    <a:pt x="3436" y="444"/>
                  </a:cubicBezTo>
                  <a:cubicBezTo>
                    <a:pt x="3770" y="611"/>
                    <a:pt x="4103" y="811"/>
                    <a:pt x="4437" y="1011"/>
                  </a:cubicBezTo>
                  <a:cubicBezTo>
                    <a:pt x="4469" y="1025"/>
                    <a:pt x="4501" y="1031"/>
                    <a:pt x="4530" y="1031"/>
                  </a:cubicBezTo>
                  <a:cubicBezTo>
                    <a:pt x="4710" y="1031"/>
                    <a:pt x="4814" y="797"/>
                    <a:pt x="4670" y="711"/>
                  </a:cubicBezTo>
                  <a:cubicBezTo>
                    <a:pt x="4303" y="444"/>
                    <a:pt x="3936" y="244"/>
                    <a:pt x="3569" y="77"/>
                  </a:cubicBezTo>
                  <a:cubicBezTo>
                    <a:pt x="3429" y="23"/>
                    <a:pt x="3295" y="0"/>
                    <a:pt x="316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80" name="Google Shape;380;g320c83ea44d_0_29"/>
            <p:cNvSpPr/>
            <p:nvPr/>
          </p:nvSpPr>
          <p:spPr>
            <a:xfrm>
              <a:off x="1329160" y="3215086"/>
              <a:ext cx="1576795" cy="1734535"/>
            </a:xfrm>
            <a:custGeom>
              <a:avLst/>
              <a:gdLst/>
              <a:ahLst/>
              <a:cxnLst/>
              <a:rect l="l" t="t" r="r" b="b"/>
              <a:pathLst>
                <a:path w="28699" h="31570" extrusionOk="0">
                  <a:moveTo>
                    <a:pt x="23229" y="1"/>
                  </a:moveTo>
                  <a:cubicBezTo>
                    <a:pt x="23206" y="1"/>
                    <a:pt x="23179" y="5"/>
                    <a:pt x="23146" y="13"/>
                  </a:cubicBezTo>
                  <a:cubicBezTo>
                    <a:pt x="20711" y="781"/>
                    <a:pt x="18309" y="1514"/>
                    <a:pt x="15840" y="2182"/>
                  </a:cubicBezTo>
                  <a:cubicBezTo>
                    <a:pt x="15674" y="2215"/>
                    <a:pt x="15674" y="2448"/>
                    <a:pt x="15807" y="2515"/>
                  </a:cubicBezTo>
                  <a:cubicBezTo>
                    <a:pt x="15507" y="6785"/>
                    <a:pt x="15941" y="11021"/>
                    <a:pt x="16508" y="15191"/>
                  </a:cubicBezTo>
                  <a:cubicBezTo>
                    <a:pt x="16708" y="16525"/>
                    <a:pt x="16941" y="17893"/>
                    <a:pt x="17208" y="19194"/>
                  </a:cubicBezTo>
                  <a:cubicBezTo>
                    <a:pt x="15941" y="19394"/>
                    <a:pt x="14640" y="19661"/>
                    <a:pt x="13305" y="19861"/>
                  </a:cubicBezTo>
                  <a:cubicBezTo>
                    <a:pt x="12638" y="19994"/>
                    <a:pt x="11971" y="20061"/>
                    <a:pt x="11237" y="20195"/>
                  </a:cubicBezTo>
                  <a:cubicBezTo>
                    <a:pt x="11137" y="20228"/>
                    <a:pt x="10970" y="20228"/>
                    <a:pt x="10837" y="20295"/>
                  </a:cubicBezTo>
                  <a:cubicBezTo>
                    <a:pt x="10737" y="20295"/>
                    <a:pt x="10670" y="20328"/>
                    <a:pt x="10603" y="20328"/>
                  </a:cubicBezTo>
                  <a:lnTo>
                    <a:pt x="10503" y="20328"/>
                  </a:lnTo>
                  <a:cubicBezTo>
                    <a:pt x="10478" y="20336"/>
                    <a:pt x="10460" y="20340"/>
                    <a:pt x="10445" y="20340"/>
                  </a:cubicBezTo>
                  <a:cubicBezTo>
                    <a:pt x="10403" y="20340"/>
                    <a:pt x="10403" y="20303"/>
                    <a:pt x="10403" y="20228"/>
                  </a:cubicBezTo>
                  <a:cubicBezTo>
                    <a:pt x="10337" y="20128"/>
                    <a:pt x="10337" y="19961"/>
                    <a:pt x="10303" y="19828"/>
                  </a:cubicBezTo>
                  <a:cubicBezTo>
                    <a:pt x="10270" y="19627"/>
                    <a:pt x="10170" y="19461"/>
                    <a:pt x="10136" y="19227"/>
                  </a:cubicBezTo>
                  <a:cubicBezTo>
                    <a:pt x="9436" y="16692"/>
                    <a:pt x="8769" y="14157"/>
                    <a:pt x="8135" y="11555"/>
                  </a:cubicBezTo>
                  <a:lnTo>
                    <a:pt x="7134" y="7185"/>
                  </a:lnTo>
                  <a:cubicBezTo>
                    <a:pt x="7121" y="7104"/>
                    <a:pt x="7058" y="7067"/>
                    <a:pt x="6990" y="7067"/>
                  </a:cubicBezTo>
                  <a:cubicBezTo>
                    <a:pt x="6891" y="7067"/>
                    <a:pt x="6781" y="7147"/>
                    <a:pt x="6801" y="7285"/>
                  </a:cubicBezTo>
                  <a:cubicBezTo>
                    <a:pt x="7368" y="9987"/>
                    <a:pt x="8002" y="12689"/>
                    <a:pt x="8702" y="15391"/>
                  </a:cubicBezTo>
                  <a:cubicBezTo>
                    <a:pt x="9036" y="16725"/>
                    <a:pt x="9436" y="18060"/>
                    <a:pt x="9803" y="19394"/>
                  </a:cubicBezTo>
                  <a:cubicBezTo>
                    <a:pt x="9870" y="19728"/>
                    <a:pt x="9970" y="20061"/>
                    <a:pt x="10103" y="20395"/>
                  </a:cubicBezTo>
                  <a:cubicBezTo>
                    <a:pt x="10156" y="20608"/>
                    <a:pt x="10274" y="20672"/>
                    <a:pt x="10455" y="20672"/>
                  </a:cubicBezTo>
                  <a:cubicBezTo>
                    <a:pt x="10501" y="20672"/>
                    <a:pt x="10550" y="20668"/>
                    <a:pt x="10603" y="20662"/>
                  </a:cubicBezTo>
                  <a:cubicBezTo>
                    <a:pt x="11304" y="20528"/>
                    <a:pt x="11971" y="20395"/>
                    <a:pt x="12672" y="20328"/>
                  </a:cubicBezTo>
                  <a:cubicBezTo>
                    <a:pt x="14206" y="20061"/>
                    <a:pt x="15774" y="19828"/>
                    <a:pt x="17308" y="19527"/>
                  </a:cubicBezTo>
                  <a:cubicBezTo>
                    <a:pt x="17442" y="20128"/>
                    <a:pt x="17608" y="20728"/>
                    <a:pt x="17775" y="21329"/>
                  </a:cubicBezTo>
                  <a:cubicBezTo>
                    <a:pt x="18276" y="23063"/>
                    <a:pt x="19043" y="24798"/>
                    <a:pt x="20444" y="26032"/>
                  </a:cubicBezTo>
                  <a:cubicBezTo>
                    <a:pt x="20611" y="26199"/>
                    <a:pt x="20811" y="26366"/>
                    <a:pt x="21011" y="26499"/>
                  </a:cubicBezTo>
                  <a:cubicBezTo>
                    <a:pt x="18309" y="28033"/>
                    <a:pt x="15440" y="29301"/>
                    <a:pt x="12438" y="30168"/>
                  </a:cubicBezTo>
                  <a:cubicBezTo>
                    <a:pt x="10937" y="30569"/>
                    <a:pt x="9369" y="31002"/>
                    <a:pt x="7801" y="31136"/>
                  </a:cubicBezTo>
                  <a:cubicBezTo>
                    <a:pt x="7573" y="31151"/>
                    <a:pt x="7343" y="31159"/>
                    <a:pt x="7114" y="31159"/>
                  </a:cubicBezTo>
                  <a:cubicBezTo>
                    <a:pt x="5839" y="31159"/>
                    <a:pt x="4573" y="30903"/>
                    <a:pt x="3498" y="30168"/>
                  </a:cubicBezTo>
                  <a:cubicBezTo>
                    <a:pt x="2197" y="29234"/>
                    <a:pt x="1330" y="27867"/>
                    <a:pt x="463" y="26566"/>
                  </a:cubicBezTo>
                  <a:cubicBezTo>
                    <a:pt x="424" y="26508"/>
                    <a:pt x="367" y="26484"/>
                    <a:pt x="307" y="26484"/>
                  </a:cubicBezTo>
                  <a:cubicBezTo>
                    <a:pt x="160" y="26484"/>
                    <a:pt x="1" y="26633"/>
                    <a:pt x="96" y="26799"/>
                  </a:cubicBezTo>
                  <a:cubicBezTo>
                    <a:pt x="863" y="28000"/>
                    <a:pt x="1664" y="29234"/>
                    <a:pt x="2764" y="30168"/>
                  </a:cubicBezTo>
                  <a:cubicBezTo>
                    <a:pt x="3932" y="31136"/>
                    <a:pt x="5333" y="31569"/>
                    <a:pt x="6834" y="31569"/>
                  </a:cubicBezTo>
                  <a:cubicBezTo>
                    <a:pt x="8469" y="31569"/>
                    <a:pt x="10036" y="31202"/>
                    <a:pt x="11637" y="30802"/>
                  </a:cubicBezTo>
                  <a:cubicBezTo>
                    <a:pt x="13272" y="30368"/>
                    <a:pt x="14840" y="29835"/>
                    <a:pt x="16374" y="29201"/>
                  </a:cubicBezTo>
                  <a:cubicBezTo>
                    <a:pt x="18109" y="28500"/>
                    <a:pt x="19777" y="27700"/>
                    <a:pt x="21378" y="26799"/>
                  </a:cubicBezTo>
                  <a:cubicBezTo>
                    <a:pt x="22645" y="27566"/>
                    <a:pt x="24113" y="28033"/>
                    <a:pt x="25547" y="28033"/>
                  </a:cubicBezTo>
                  <a:cubicBezTo>
                    <a:pt x="25781" y="28033"/>
                    <a:pt x="25781" y="27700"/>
                    <a:pt x="25547" y="27700"/>
                  </a:cubicBezTo>
                  <a:cubicBezTo>
                    <a:pt x="24113" y="27700"/>
                    <a:pt x="22645" y="27233"/>
                    <a:pt x="21444" y="26466"/>
                  </a:cubicBezTo>
                  <a:lnTo>
                    <a:pt x="21378" y="26399"/>
                  </a:lnTo>
                  <a:cubicBezTo>
                    <a:pt x="21211" y="26299"/>
                    <a:pt x="21044" y="26199"/>
                    <a:pt x="20944" y="26065"/>
                  </a:cubicBezTo>
                  <a:cubicBezTo>
                    <a:pt x="19510" y="24898"/>
                    <a:pt x="18709" y="23297"/>
                    <a:pt x="18175" y="21562"/>
                  </a:cubicBezTo>
                  <a:cubicBezTo>
                    <a:pt x="17608" y="19661"/>
                    <a:pt x="17208" y="17659"/>
                    <a:pt x="16941" y="15691"/>
                  </a:cubicBezTo>
                  <a:cubicBezTo>
                    <a:pt x="16641" y="13623"/>
                    <a:pt x="16374" y="11555"/>
                    <a:pt x="16207" y="9487"/>
                  </a:cubicBezTo>
                  <a:cubicBezTo>
                    <a:pt x="16041" y="7152"/>
                    <a:pt x="15974" y="4850"/>
                    <a:pt x="16141" y="2515"/>
                  </a:cubicBezTo>
                  <a:cubicBezTo>
                    <a:pt x="18476" y="1848"/>
                    <a:pt x="20777" y="1181"/>
                    <a:pt x="23046" y="480"/>
                  </a:cubicBezTo>
                  <a:cubicBezTo>
                    <a:pt x="24213" y="4183"/>
                    <a:pt x="25514" y="7852"/>
                    <a:pt x="27015" y="11455"/>
                  </a:cubicBezTo>
                  <a:cubicBezTo>
                    <a:pt x="27449" y="12489"/>
                    <a:pt x="27882" y="13490"/>
                    <a:pt x="28349" y="14490"/>
                  </a:cubicBezTo>
                  <a:cubicBezTo>
                    <a:pt x="28376" y="14535"/>
                    <a:pt x="28414" y="14553"/>
                    <a:pt x="28455" y="14553"/>
                  </a:cubicBezTo>
                  <a:cubicBezTo>
                    <a:pt x="28568" y="14553"/>
                    <a:pt x="28699" y="14413"/>
                    <a:pt x="28650" y="14290"/>
                  </a:cubicBezTo>
                  <a:cubicBezTo>
                    <a:pt x="27048" y="10688"/>
                    <a:pt x="25647" y="7018"/>
                    <a:pt x="24380" y="3316"/>
                  </a:cubicBezTo>
                  <a:lnTo>
                    <a:pt x="23379" y="180"/>
                  </a:lnTo>
                  <a:cubicBezTo>
                    <a:pt x="23379" y="147"/>
                    <a:pt x="23346" y="147"/>
                    <a:pt x="23346" y="113"/>
                  </a:cubicBezTo>
                  <a:cubicBezTo>
                    <a:pt x="23321" y="38"/>
                    <a:pt x="23296" y="1"/>
                    <a:pt x="2322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81" name="Google Shape;381;g320c83ea44d_0_29"/>
            <p:cNvSpPr/>
            <p:nvPr/>
          </p:nvSpPr>
          <p:spPr>
            <a:xfrm>
              <a:off x="1990517" y="2646254"/>
              <a:ext cx="515086" cy="401904"/>
            </a:xfrm>
            <a:custGeom>
              <a:avLst/>
              <a:gdLst/>
              <a:ahLst/>
              <a:cxnLst/>
              <a:rect l="l" t="t" r="r" b="b"/>
              <a:pathLst>
                <a:path w="9375" h="7315" extrusionOk="0">
                  <a:moveTo>
                    <a:pt x="6728" y="0"/>
                  </a:moveTo>
                  <a:cubicBezTo>
                    <a:pt x="5890" y="0"/>
                    <a:pt x="5062" y="69"/>
                    <a:pt x="4270" y="192"/>
                  </a:cubicBezTo>
                  <a:cubicBezTo>
                    <a:pt x="3737" y="293"/>
                    <a:pt x="3170" y="359"/>
                    <a:pt x="2669" y="459"/>
                  </a:cubicBezTo>
                  <a:cubicBezTo>
                    <a:pt x="2236" y="526"/>
                    <a:pt x="1835" y="726"/>
                    <a:pt x="1569" y="1060"/>
                  </a:cubicBezTo>
                  <a:cubicBezTo>
                    <a:pt x="1268" y="1460"/>
                    <a:pt x="1135" y="1860"/>
                    <a:pt x="968" y="2327"/>
                  </a:cubicBezTo>
                  <a:cubicBezTo>
                    <a:pt x="801" y="2861"/>
                    <a:pt x="668" y="3361"/>
                    <a:pt x="601" y="3895"/>
                  </a:cubicBezTo>
                  <a:cubicBezTo>
                    <a:pt x="468" y="4662"/>
                    <a:pt x="1" y="6364"/>
                    <a:pt x="1202" y="6464"/>
                  </a:cubicBezTo>
                  <a:lnTo>
                    <a:pt x="1268" y="6464"/>
                  </a:lnTo>
                  <a:cubicBezTo>
                    <a:pt x="1335" y="6697"/>
                    <a:pt x="1468" y="6897"/>
                    <a:pt x="1802" y="6964"/>
                  </a:cubicBezTo>
                  <a:cubicBezTo>
                    <a:pt x="1835" y="7031"/>
                    <a:pt x="1869" y="7164"/>
                    <a:pt x="2002" y="7197"/>
                  </a:cubicBezTo>
                  <a:cubicBezTo>
                    <a:pt x="2102" y="7281"/>
                    <a:pt x="2227" y="7314"/>
                    <a:pt x="2361" y="7314"/>
                  </a:cubicBezTo>
                  <a:cubicBezTo>
                    <a:pt x="2494" y="7314"/>
                    <a:pt x="2636" y="7281"/>
                    <a:pt x="2769" y="7231"/>
                  </a:cubicBezTo>
                  <a:cubicBezTo>
                    <a:pt x="2960" y="7199"/>
                    <a:pt x="2878" y="6895"/>
                    <a:pt x="2697" y="6895"/>
                  </a:cubicBezTo>
                  <a:cubicBezTo>
                    <a:pt x="2688" y="6895"/>
                    <a:pt x="2679" y="6896"/>
                    <a:pt x="2669" y="6897"/>
                  </a:cubicBezTo>
                  <a:cubicBezTo>
                    <a:pt x="2598" y="6933"/>
                    <a:pt x="2498" y="6969"/>
                    <a:pt x="2405" y="6969"/>
                  </a:cubicBezTo>
                  <a:cubicBezTo>
                    <a:pt x="2324" y="6969"/>
                    <a:pt x="2249" y="6942"/>
                    <a:pt x="2202" y="6864"/>
                  </a:cubicBezTo>
                  <a:cubicBezTo>
                    <a:pt x="2102" y="6697"/>
                    <a:pt x="2169" y="6497"/>
                    <a:pt x="2169" y="6330"/>
                  </a:cubicBezTo>
                  <a:cubicBezTo>
                    <a:pt x="2269" y="5863"/>
                    <a:pt x="2436" y="5463"/>
                    <a:pt x="2536" y="4996"/>
                  </a:cubicBezTo>
                  <a:cubicBezTo>
                    <a:pt x="2598" y="4872"/>
                    <a:pt x="2494" y="4787"/>
                    <a:pt x="2390" y="4787"/>
                  </a:cubicBezTo>
                  <a:cubicBezTo>
                    <a:pt x="2326" y="4787"/>
                    <a:pt x="2261" y="4819"/>
                    <a:pt x="2236" y="4896"/>
                  </a:cubicBezTo>
                  <a:cubicBezTo>
                    <a:pt x="2036" y="5463"/>
                    <a:pt x="1835" y="5997"/>
                    <a:pt x="1802" y="6530"/>
                  </a:cubicBezTo>
                  <a:cubicBezTo>
                    <a:pt x="1635" y="6464"/>
                    <a:pt x="1635" y="6130"/>
                    <a:pt x="1635" y="5963"/>
                  </a:cubicBezTo>
                  <a:cubicBezTo>
                    <a:pt x="1635" y="5663"/>
                    <a:pt x="1669" y="5396"/>
                    <a:pt x="1669" y="5129"/>
                  </a:cubicBezTo>
                  <a:cubicBezTo>
                    <a:pt x="1702" y="4562"/>
                    <a:pt x="1769" y="3995"/>
                    <a:pt x="1869" y="3461"/>
                  </a:cubicBezTo>
                  <a:cubicBezTo>
                    <a:pt x="1935" y="3195"/>
                    <a:pt x="2002" y="2894"/>
                    <a:pt x="2036" y="2661"/>
                  </a:cubicBezTo>
                  <a:cubicBezTo>
                    <a:pt x="2136" y="2394"/>
                    <a:pt x="2169" y="2127"/>
                    <a:pt x="2336" y="1960"/>
                  </a:cubicBezTo>
                  <a:cubicBezTo>
                    <a:pt x="2503" y="1727"/>
                    <a:pt x="2769" y="1660"/>
                    <a:pt x="3003" y="1527"/>
                  </a:cubicBezTo>
                  <a:cubicBezTo>
                    <a:pt x="3270" y="1393"/>
                    <a:pt x="3537" y="1327"/>
                    <a:pt x="3837" y="1227"/>
                  </a:cubicBezTo>
                  <a:cubicBezTo>
                    <a:pt x="4020" y="1196"/>
                    <a:pt x="3979" y="885"/>
                    <a:pt x="3817" y="885"/>
                  </a:cubicBezTo>
                  <a:cubicBezTo>
                    <a:pt x="3802" y="885"/>
                    <a:pt x="3787" y="887"/>
                    <a:pt x="3770" y="893"/>
                  </a:cubicBezTo>
                  <a:cubicBezTo>
                    <a:pt x="3437" y="993"/>
                    <a:pt x="3136" y="1126"/>
                    <a:pt x="2803" y="1227"/>
                  </a:cubicBezTo>
                  <a:cubicBezTo>
                    <a:pt x="2536" y="1360"/>
                    <a:pt x="2269" y="1493"/>
                    <a:pt x="2102" y="1694"/>
                  </a:cubicBezTo>
                  <a:cubicBezTo>
                    <a:pt x="1869" y="1960"/>
                    <a:pt x="1835" y="2227"/>
                    <a:pt x="1769" y="2527"/>
                  </a:cubicBezTo>
                  <a:cubicBezTo>
                    <a:pt x="1669" y="2861"/>
                    <a:pt x="1602" y="3228"/>
                    <a:pt x="1535" y="3562"/>
                  </a:cubicBezTo>
                  <a:cubicBezTo>
                    <a:pt x="1435" y="4229"/>
                    <a:pt x="1368" y="4896"/>
                    <a:pt x="1335" y="5630"/>
                  </a:cubicBezTo>
                  <a:lnTo>
                    <a:pt x="1335" y="6030"/>
                  </a:lnTo>
                  <a:cubicBezTo>
                    <a:pt x="868" y="5997"/>
                    <a:pt x="835" y="5396"/>
                    <a:pt x="868" y="5029"/>
                  </a:cubicBezTo>
                  <a:cubicBezTo>
                    <a:pt x="935" y="4562"/>
                    <a:pt x="1001" y="4162"/>
                    <a:pt x="1102" y="3695"/>
                  </a:cubicBezTo>
                  <a:cubicBezTo>
                    <a:pt x="1168" y="3228"/>
                    <a:pt x="1302" y="2828"/>
                    <a:pt x="1435" y="2361"/>
                  </a:cubicBezTo>
                  <a:cubicBezTo>
                    <a:pt x="1535" y="1994"/>
                    <a:pt x="1669" y="1560"/>
                    <a:pt x="1869" y="1293"/>
                  </a:cubicBezTo>
                  <a:cubicBezTo>
                    <a:pt x="2136" y="893"/>
                    <a:pt x="2503" y="793"/>
                    <a:pt x="2936" y="659"/>
                  </a:cubicBezTo>
                  <a:cubicBezTo>
                    <a:pt x="3336" y="559"/>
                    <a:pt x="3803" y="493"/>
                    <a:pt x="4204" y="459"/>
                  </a:cubicBezTo>
                  <a:cubicBezTo>
                    <a:pt x="5138" y="326"/>
                    <a:pt x="6105" y="192"/>
                    <a:pt x="7006" y="192"/>
                  </a:cubicBezTo>
                  <a:cubicBezTo>
                    <a:pt x="7473" y="192"/>
                    <a:pt x="7973" y="192"/>
                    <a:pt x="8373" y="359"/>
                  </a:cubicBezTo>
                  <a:cubicBezTo>
                    <a:pt x="8840" y="559"/>
                    <a:pt x="8974" y="993"/>
                    <a:pt x="9107" y="1460"/>
                  </a:cubicBezTo>
                  <a:cubicBezTo>
                    <a:pt x="9091" y="1660"/>
                    <a:pt x="9166" y="1744"/>
                    <a:pt x="9236" y="1744"/>
                  </a:cubicBezTo>
                  <a:cubicBezTo>
                    <a:pt x="9307" y="1744"/>
                    <a:pt x="9374" y="1660"/>
                    <a:pt x="9341" y="1527"/>
                  </a:cubicBezTo>
                  <a:cubicBezTo>
                    <a:pt x="9274" y="1126"/>
                    <a:pt x="9141" y="693"/>
                    <a:pt x="8774" y="393"/>
                  </a:cubicBezTo>
                  <a:cubicBezTo>
                    <a:pt x="8440" y="159"/>
                    <a:pt x="8006" y="59"/>
                    <a:pt x="7606" y="26"/>
                  </a:cubicBezTo>
                  <a:cubicBezTo>
                    <a:pt x="7313" y="8"/>
                    <a:pt x="7020" y="0"/>
                    <a:pt x="672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sp>
        <p:nvSpPr>
          <p:cNvPr id="382" name="Google Shape;382;g320c83ea44d_0_29"/>
          <p:cNvSpPr txBox="1"/>
          <p:nvPr/>
        </p:nvSpPr>
        <p:spPr>
          <a:xfrm flipH="1">
            <a:off x="5122933" y="1517567"/>
            <a:ext cx="6646500" cy="53436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3700"/>
              <a:buFont typeface="Arial"/>
              <a:buNone/>
            </a:pPr>
            <a:r>
              <a:rPr lang="en-US" sz="3600" b="1" i="0" u="none" strike="noStrike" cap="none" dirty="0">
                <a:solidFill>
                  <a:schemeClr val="dk1"/>
                </a:solidFill>
                <a:latin typeface="DM Sans"/>
                <a:ea typeface="DM Sans"/>
                <a:cs typeface="DM Sans"/>
                <a:sym typeface="DM Sans"/>
              </a:rPr>
              <a:t>Are there any specific observations regarding  mental health and or well-being practices that you have </a:t>
            </a:r>
            <a:r>
              <a:rPr lang="en-US" sz="3600" b="1" dirty="0">
                <a:solidFill>
                  <a:schemeClr val="dk1"/>
                </a:solidFill>
                <a:latin typeface="DM Sans"/>
                <a:ea typeface="DM Sans"/>
                <a:cs typeface="DM Sans"/>
                <a:sym typeface="DM Sans"/>
              </a:rPr>
              <a:t>observed/witnessed in your area or other work</a:t>
            </a:r>
            <a:r>
              <a:rPr lang="en-US" sz="3600" b="1" i="0" u="none" strike="noStrike" cap="none" dirty="0">
                <a:solidFill>
                  <a:schemeClr val="dk1"/>
                </a:solidFill>
                <a:latin typeface="DM Sans"/>
                <a:ea typeface="DM Sans"/>
                <a:cs typeface="DM Sans"/>
                <a:sym typeface="DM Sans"/>
              </a:rPr>
              <a:t> environments, especially regarding </a:t>
            </a:r>
            <a:r>
              <a:rPr lang="en-US" sz="3600" b="1" dirty="0">
                <a:solidFill>
                  <a:schemeClr val="dk1"/>
                </a:solidFill>
                <a:latin typeface="DM Sans"/>
                <a:ea typeface="DM Sans"/>
                <a:cs typeface="DM Sans"/>
                <a:sym typeface="DM Sans"/>
              </a:rPr>
              <a:t>African Americans </a:t>
            </a:r>
            <a:r>
              <a:rPr lang="en-US" sz="3600" b="1" i="0" u="none" strike="noStrike" cap="none" dirty="0">
                <a:solidFill>
                  <a:schemeClr val="dk1"/>
                </a:solidFill>
                <a:latin typeface="DM Sans"/>
                <a:ea typeface="DM Sans"/>
                <a:cs typeface="DM Sans"/>
                <a:sym typeface="DM Sans"/>
              </a:rPr>
              <a:t>post-pandemic?  </a:t>
            </a:r>
            <a:endParaRPr sz="3600" b="1" i="0" u="none" strike="noStrike" cap="none" dirty="0">
              <a:solidFill>
                <a:schemeClr val="dk1"/>
              </a:solidFill>
              <a:latin typeface="DM Sans"/>
              <a:ea typeface="DM Sans"/>
              <a:cs typeface="DM Sans"/>
              <a:sym typeface="DM Sans"/>
            </a:endParaRPr>
          </a:p>
        </p:txBody>
      </p:sp>
      <p:sp>
        <p:nvSpPr>
          <p:cNvPr id="383" name="Google Shape;383;g320c83ea44d_0_29"/>
          <p:cNvSpPr txBox="1"/>
          <p:nvPr/>
        </p:nvSpPr>
        <p:spPr>
          <a:xfrm>
            <a:off x="610400" y="128291"/>
            <a:ext cx="10290000" cy="10053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chemeClr val="dk1"/>
              </a:buClr>
              <a:buSzPts val="16000"/>
              <a:buFont typeface="Vidaloka"/>
              <a:buNone/>
            </a:pPr>
            <a:r>
              <a:rPr lang="en-US" sz="8000" b="1" i="0" u="none" strike="noStrike" cap="none">
                <a:solidFill>
                  <a:schemeClr val="dk1"/>
                </a:solidFill>
                <a:latin typeface="Vidaloka"/>
                <a:ea typeface="Vidaloka"/>
                <a:cs typeface="Vidaloka"/>
                <a:sym typeface="Vidaloka"/>
              </a:rPr>
              <a:t>Topic # 1</a:t>
            </a:r>
            <a:endParaRPr sz="1900" b="0" i="0" u="none" strike="noStrike" cap="none">
              <a:solidFill>
                <a:srgbClr val="000000"/>
              </a:solidFill>
              <a:latin typeface="Arial"/>
              <a:ea typeface="Arial"/>
              <a:cs typeface="Arial"/>
              <a:sym typeface="Arial"/>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cxnSp>
        <p:nvCxnSpPr>
          <p:cNvPr id="388" name="Google Shape;388;g320c83ea44d_0_569"/>
          <p:cNvCxnSpPr/>
          <p:nvPr/>
        </p:nvCxnSpPr>
        <p:spPr>
          <a:xfrm>
            <a:off x="0" y="0"/>
            <a:ext cx="1219200" cy="0"/>
          </a:xfrm>
          <a:prstGeom prst="straightConnector1">
            <a:avLst/>
          </a:prstGeom>
          <a:noFill/>
          <a:ln w="9525" cap="flat" cmpd="sng">
            <a:solidFill>
              <a:srgbClr val="FBFFFF"/>
            </a:solidFill>
            <a:prstDash val="solid"/>
            <a:round/>
            <a:headEnd type="none" w="sm" len="sm"/>
            <a:tailEnd type="none" w="sm" len="sm"/>
          </a:ln>
        </p:spPr>
      </p:cxnSp>
      <p:sp>
        <p:nvSpPr>
          <p:cNvPr id="389" name="Google Shape;389;g320c83ea44d_0_569"/>
          <p:cNvSpPr/>
          <p:nvPr/>
        </p:nvSpPr>
        <p:spPr>
          <a:xfrm>
            <a:off x="5678240" y="5993745"/>
            <a:ext cx="2763889" cy="2093599"/>
          </a:xfrm>
          <a:custGeom>
            <a:avLst/>
            <a:gdLst/>
            <a:ahLst/>
            <a:cxnLst/>
            <a:rect l="l" t="t" r="r" b="b"/>
            <a:pathLst>
              <a:path w="71864" h="74406" extrusionOk="0">
                <a:moveTo>
                  <a:pt x="33310" y="1"/>
                </a:moveTo>
                <a:cubicBezTo>
                  <a:pt x="21706" y="1"/>
                  <a:pt x="10470" y="5049"/>
                  <a:pt x="5102" y="14140"/>
                </a:cubicBezTo>
                <a:cubicBezTo>
                  <a:pt x="0" y="22725"/>
                  <a:pt x="1255" y="33151"/>
                  <a:pt x="2537" y="43994"/>
                </a:cubicBezTo>
                <a:cubicBezTo>
                  <a:pt x="3736" y="53723"/>
                  <a:pt x="4711" y="61472"/>
                  <a:pt x="10259" y="67381"/>
                </a:cubicBezTo>
                <a:cubicBezTo>
                  <a:pt x="15460" y="72893"/>
                  <a:pt x="22466" y="74406"/>
                  <a:pt x="28596" y="74406"/>
                </a:cubicBezTo>
                <a:cubicBezTo>
                  <a:pt x="35705" y="74406"/>
                  <a:pt x="41635" y="72371"/>
                  <a:pt x="42204" y="72176"/>
                </a:cubicBezTo>
                <a:cubicBezTo>
                  <a:pt x="58093" y="66963"/>
                  <a:pt x="71863" y="49318"/>
                  <a:pt x="69717" y="30809"/>
                </a:cubicBezTo>
                <a:cubicBezTo>
                  <a:pt x="68016" y="15784"/>
                  <a:pt x="56197" y="7561"/>
                  <a:pt x="54162" y="6167"/>
                </a:cubicBezTo>
                <a:cubicBezTo>
                  <a:pt x="47964" y="1974"/>
                  <a:pt x="40565" y="1"/>
                  <a:pt x="3331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90" name="Google Shape;390;g320c83ea44d_0_569"/>
          <p:cNvSpPr/>
          <p:nvPr/>
        </p:nvSpPr>
        <p:spPr>
          <a:xfrm>
            <a:off x="6459249" y="6129596"/>
            <a:ext cx="408523" cy="567919"/>
          </a:xfrm>
          <a:custGeom>
            <a:avLst/>
            <a:gdLst/>
            <a:ahLst/>
            <a:cxnLst/>
            <a:rect l="l" t="t" r="r" b="b"/>
            <a:pathLst>
              <a:path w="12256" h="17038" extrusionOk="0">
                <a:moveTo>
                  <a:pt x="6142" y="0"/>
                </a:moveTo>
                <a:cubicBezTo>
                  <a:pt x="3792" y="0"/>
                  <a:pt x="1896" y="1875"/>
                  <a:pt x="1896" y="4211"/>
                </a:cubicBezTo>
                <a:cubicBezTo>
                  <a:pt x="1896" y="5883"/>
                  <a:pt x="2872" y="7333"/>
                  <a:pt x="4266" y="8030"/>
                </a:cubicBezTo>
                <a:lnTo>
                  <a:pt x="224" y="16141"/>
                </a:lnTo>
                <a:cubicBezTo>
                  <a:pt x="1" y="16560"/>
                  <a:pt x="335" y="17033"/>
                  <a:pt x="781" y="17033"/>
                </a:cubicBezTo>
                <a:lnTo>
                  <a:pt x="11541" y="17033"/>
                </a:lnTo>
                <a:cubicBezTo>
                  <a:pt x="11564" y="17036"/>
                  <a:pt x="11587" y="17038"/>
                  <a:pt x="11609" y="17038"/>
                </a:cubicBezTo>
                <a:cubicBezTo>
                  <a:pt x="12015" y="17038"/>
                  <a:pt x="12256" y="16566"/>
                  <a:pt x="12071" y="16169"/>
                </a:cubicBezTo>
                <a:lnTo>
                  <a:pt x="8029" y="8030"/>
                </a:lnTo>
                <a:cubicBezTo>
                  <a:pt x="9423" y="7333"/>
                  <a:pt x="10342" y="5883"/>
                  <a:pt x="10342" y="4267"/>
                </a:cubicBezTo>
                <a:cubicBezTo>
                  <a:pt x="10342" y="1981"/>
                  <a:pt x="8503" y="85"/>
                  <a:pt x="6245" y="2"/>
                </a:cubicBezTo>
                <a:cubicBezTo>
                  <a:pt x="6210" y="1"/>
                  <a:pt x="6176" y="0"/>
                  <a:pt x="614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nvGrpSpPr>
          <p:cNvPr id="391" name="Google Shape;391;g320c83ea44d_0_569"/>
          <p:cNvGrpSpPr/>
          <p:nvPr/>
        </p:nvGrpSpPr>
        <p:grpSpPr>
          <a:xfrm>
            <a:off x="6574470" y="237863"/>
            <a:ext cx="8825187" cy="9677088"/>
            <a:chOff x="4930976" y="178402"/>
            <a:chExt cx="6619056" cy="7257998"/>
          </a:xfrm>
        </p:grpSpPr>
        <p:sp>
          <p:nvSpPr>
            <p:cNvPr id="392" name="Google Shape;392;g320c83ea44d_0_569"/>
            <p:cNvSpPr/>
            <p:nvPr/>
          </p:nvSpPr>
          <p:spPr>
            <a:xfrm>
              <a:off x="4930976" y="178402"/>
              <a:ext cx="6619056" cy="7257998"/>
            </a:xfrm>
            <a:custGeom>
              <a:avLst/>
              <a:gdLst/>
              <a:ahLst/>
              <a:cxnLst/>
              <a:rect l="l" t="t" r="r" b="b"/>
              <a:pathLst>
                <a:path w="161845" h="177468" extrusionOk="0">
                  <a:moveTo>
                    <a:pt x="108403" y="0"/>
                  </a:moveTo>
                  <a:cubicBezTo>
                    <a:pt x="96323" y="0"/>
                    <a:pt x="84130" y="7656"/>
                    <a:pt x="77550" y="17461"/>
                  </a:cubicBezTo>
                  <a:cubicBezTo>
                    <a:pt x="65870" y="34883"/>
                    <a:pt x="78804" y="48960"/>
                    <a:pt x="68379" y="65825"/>
                  </a:cubicBezTo>
                  <a:cubicBezTo>
                    <a:pt x="58511" y="81798"/>
                    <a:pt x="42901" y="75721"/>
                    <a:pt x="26705" y="90885"/>
                  </a:cubicBezTo>
                  <a:cubicBezTo>
                    <a:pt x="8140" y="108279"/>
                    <a:pt x="0" y="143012"/>
                    <a:pt x="12628" y="161326"/>
                  </a:cubicBezTo>
                  <a:cubicBezTo>
                    <a:pt x="20268" y="172418"/>
                    <a:pt x="35465" y="177468"/>
                    <a:pt x="52826" y="177468"/>
                  </a:cubicBezTo>
                  <a:cubicBezTo>
                    <a:pt x="74164" y="177468"/>
                    <a:pt x="98770" y="169838"/>
                    <a:pt x="116631" y="156420"/>
                  </a:cubicBezTo>
                  <a:cubicBezTo>
                    <a:pt x="155796" y="127011"/>
                    <a:pt x="161845" y="70341"/>
                    <a:pt x="146095" y="34688"/>
                  </a:cubicBezTo>
                  <a:cubicBezTo>
                    <a:pt x="142778" y="27190"/>
                    <a:pt x="131767" y="2297"/>
                    <a:pt x="111307" y="151"/>
                  </a:cubicBezTo>
                  <a:cubicBezTo>
                    <a:pt x="110341" y="49"/>
                    <a:pt x="109373" y="0"/>
                    <a:pt x="10840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93" name="Google Shape;393;g320c83ea44d_0_569"/>
            <p:cNvSpPr/>
            <p:nvPr/>
          </p:nvSpPr>
          <p:spPr>
            <a:xfrm rot="4848531">
              <a:off x="6981984" y="2095323"/>
              <a:ext cx="2517029" cy="2584839"/>
            </a:xfrm>
            <a:custGeom>
              <a:avLst/>
              <a:gdLst/>
              <a:ahLst/>
              <a:cxnLst/>
              <a:rect l="l" t="t" r="r" b="b"/>
              <a:pathLst>
                <a:path w="80288" h="82451" extrusionOk="0">
                  <a:moveTo>
                    <a:pt x="25596" y="1"/>
                  </a:moveTo>
                  <a:cubicBezTo>
                    <a:pt x="21430" y="1"/>
                    <a:pt x="17288" y="715"/>
                    <a:pt x="13429" y="2430"/>
                  </a:cubicBezTo>
                  <a:cubicBezTo>
                    <a:pt x="8560" y="4561"/>
                    <a:pt x="4261" y="8289"/>
                    <a:pt x="2131" y="13234"/>
                  </a:cubicBezTo>
                  <a:cubicBezTo>
                    <a:pt x="76" y="18028"/>
                    <a:pt x="0" y="23829"/>
                    <a:pt x="2644" y="28413"/>
                  </a:cubicBezTo>
                  <a:cubicBezTo>
                    <a:pt x="3329" y="29573"/>
                    <a:pt x="4166" y="30619"/>
                    <a:pt x="5079" y="31551"/>
                  </a:cubicBezTo>
                  <a:cubicBezTo>
                    <a:pt x="5916" y="32807"/>
                    <a:pt x="6867" y="33948"/>
                    <a:pt x="7970" y="34975"/>
                  </a:cubicBezTo>
                  <a:cubicBezTo>
                    <a:pt x="9701" y="36573"/>
                    <a:pt x="11736" y="37771"/>
                    <a:pt x="13886" y="38760"/>
                  </a:cubicBezTo>
                  <a:cubicBezTo>
                    <a:pt x="18203" y="40700"/>
                    <a:pt x="22901" y="41727"/>
                    <a:pt x="27371" y="43287"/>
                  </a:cubicBezTo>
                  <a:cubicBezTo>
                    <a:pt x="31746" y="44847"/>
                    <a:pt x="35969" y="47072"/>
                    <a:pt x="38518" y="51124"/>
                  </a:cubicBezTo>
                  <a:cubicBezTo>
                    <a:pt x="41085" y="55175"/>
                    <a:pt x="41675" y="60102"/>
                    <a:pt x="42455" y="64743"/>
                  </a:cubicBezTo>
                  <a:cubicBezTo>
                    <a:pt x="43216" y="69212"/>
                    <a:pt x="44110" y="73968"/>
                    <a:pt x="47077" y="77582"/>
                  </a:cubicBezTo>
                  <a:cubicBezTo>
                    <a:pt x="49809" y="80899"/>
                    <a:pt x="53931" y="82451"/>
                    <a:pt x="58124" y="82451"/>
                  </a:cubicBezTo>
                  <a:cubicBezTo>
                    <a:pt x="58836" y="82451"/>
                    <a:pt x="59549" y="82406"/>
                    <a:pt x="60258" y="82318"/>
                  </a:cubicBezTo>
                  <a:cubicBezTo>
                    <a:pt x="65451" y="81652"/>
                    <a:pt x="69902" y="78647"/>
                    <a:pt x="73059" y="74557"/>
                  </a:cubicBezTo>
                  <a:cubicBezTo>
                    <a:pt x="76388" y="70259"/>
                    <a:pt x="78385" y="64971"/>
                    <a:pt x="79317" y="59645"/>
                  </a:cubicBezTo>
                  <a:cubicBezTo>
                    <a:pt x="80287" y="54015"/>
                    <a:pt x="80116" y="48214"/>
                    <a:pt x="78918" y="42678"/>
                  </a:cubicBezTo>
                  <a:cubicBezTo>
                    <a:pt x="77719" y="37048"/>
                    <a:pt x="75532" y="31646"/>
                    <a:pt x="72489" y="26777"/>
                  </a:cubicBezTo>
                  <a:cubicBezTo>
                    <a:pt x="69598" y="22136"/>
                    <a:pt x="65908" y="17989"/>
                    <a:pt x="61742" y="14452"/>
                  </a:cubicBezTo>
                  <a:cubicBezTo>
                    <a:pt x="57557" y="10895"/>
                    <a:pt x="52878" y="7908"/>
                    <a:pt x="47914" y="5588"/>
                  </a:cubicBezTo>
                  <a:cubicBezTo>
                    <a:pt x="42531" y="3058"/>
                    <a:pt x="36730" y="1137"/>
                    <a:pt x="30833" y="357"/>
                  </a:cubicBezTo>
                  <a:cubicBezTo>
                    <a:pt x="29096" y="127"/>
                    <a:pt x="27344" y="1"/>
                    <a:pt x="2559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94" name="Google Shape;394;g320c83ea44d_0_569"/>
            <p:cNvSpPr/>
            <p:nvPr/>
          </p:nvSpPr>
          <p:spPr>
            <a:xfrm rot="7936098">
              <a:off x="5761870" y="3999935"/>
              <a:ext cx="1265719" cy="971121"/>
            </a:xfrm>
            <a:custGeom>
              <a:avLst/>
              <a:gdLst/>
              <a:ahLst/>
              <a:cxnLst/>
              <a:rect l="l" t="t" r="r" b="b"/>
              <a:pathLst>
                <a:path w="50629" h="38845" extrusionOk="0">
                  <a:moveTo>
                    <a:pt x="20063" y="1038"/>
                  </a:moveTo>
                  <a:lnTo>
                    <a:pt x="20063" y="1038"/>
                  </a:lnTo>
                  <a:cubicBezTo>
                    <a:pt x="20067" y="1039"/>
                    <a:pt x="20072" y="1039"/>
                    <a:pt x="20077" y="1039"/>
                  </a:cubicBezTo>
                  <a:cubicBezTo>
                    <a:pt x="20073" y="1039"/>
                    <a:pt x="20068" y="1038"/>
                    <a:pt x="20063" y="1038"/>
                  </a:cubicBezTo>
                  <a:close/>
                  <a:moveTo>
                    <a:pt x="29304" y="1903"/>
                  </a:moveTo>
                  <a:cubicBezTo>
                    <a:pt x="29350" y="1903"/>
                    <a:pt x="29377" y="1903"/>
                    <a:pt x="29385" y="1919"/>
                  </a:cubicBezTo>
                  <a:lnTo>
                    <a:pt x="29385" y="1919"/>
                  </a:lnTo>
                  <a:cubicBezTo>
                    <a:pt x="29364" y="1911"/>
                    <a:pt x="29334" y="1903"/>
                    <a:pt x="29304" y="1903"/>
                  </a:cubicBezTo>
                  <a:close/>
                  <a:moveTo>
                    <a:pt x="29248" y="1903"/>
                  </a:moveTo>
                  <a:cubicBezTo>
                    <a:pt x="29276" y="1903"/>
                    <a:pt x="29304" y="1903"/>
                    <a:pt x="29304" y="1931"/>
                  </a:cubicBezTo>
                  <a:cubicBezTo>
                    <a:pt x="29296" y="1931"/>
                    <a:pt x="29305" y="1939"/>
                    <a:pt x="29322" y="1949"/>
                  </a:cubicBezTo>
                  <a:lnTo>
                    <a:pt x="29322" y="1949"/>
                  </a:lnTo>
                  <a:cubicBezTo>
                    <a:pt x="29307" y="1943"/>
                    <a:pt x="29291" y="1937"/>
                    <a:pt x="29276" y="1931"/>
                  </a:cubicBezTo>
                  <a:cubicBezTo>
                    <a:pt x="29248" y="1931"/>
                    <a:pt x="29248" y="1903"/>
                    <a:pt x="29248" y="1903"/>
                  </a:cubicBezTo>
                  <a:close/>
                  <a:moveTo>
                    <a:pt x="30579" y="3398"/>
                  </a:moveTo>
                  <a:lnTo>
                    <a:pt x="30579" y="3398"/>
                  </a:lnTo>
                  <a:cubicBezTo>
                    <a:pt x="30587" y="3404"/>
                    <a:pt x="30598" y="3408"/>
                    <a:pt x="30614" y="3408"/>
                  </a:cubicBezTo>
                  <a:cubicBezTo>
                    <a:pt x="30602" y="3405"/>
                    <a:pt x="30591" y="3401"/>
                    <a:pt x="30579" y="3398"/>
                  </a:cubicBezTo>
                  <a:close/>
                  <a:moveTo>
                    <a:pt x="31353" y="3505"/>
                  </a:moveTo>
                  <a:lnTo>
                    <a:pt x="31353" y="3505"/>
                  </a:lnTo>
                  <a:cubicBezTo>
                    <a:pt x="31404" y="3548"/>
                    <a:pt x="31451" y="3548"/>
                    <a:pt x="31451" y="3548"/>
                  </a:cubicBezTo>
                  <a:cubicBezTo>
                    <a:pt x="31417" y="3531"/>
                    <a:pt x="31383" y="3517"/>
                    <a:pt x="31353" y="3505"/>
                  </a:cubicBezTo>
                  <a:close/>
                  <a:moveTo>
                    <a:pt x="25349" y="5011"/>
                  </a:moveTo>
                  <a:cubicBezTo>
                    <a:pt x="25357" y="5025"/>
                    <a:pt x="25379" y="5025"/>
                    <a:pt x="25402" y="5025"/>
                  </a:cubicBezTo>
                  <a:cubicBezTo>
                    <a:pt x="25384" y="5020"/>
                    <a:pt x="25366" y="5016"/>
                    <a:pt x="25349" y="5011"/>
                  </a:cubicBezTo>
                  <a:close/>
                  <a:moveTo>
                    <a:pt x="35647" y="5413"/>
                  </a:moveTo>
                  <a:cubicBezTo>
                    <a:pt x="35650" y="5415"/>
                    <a:pt x="35655" y="5415"/>
                    <a:pt x="35660" y="5415"/>
                  </a:cubicBezTo>
                  <a:cubicBezTo>
                    <a:pt x="35655" y="5415"/>
                    <a:pt x="35651" y="5414"/>
                    <a:pt x="35647" y="5413"/>
                  </a:cubicBezTo>
                  <a:close/>
                  <a:moveTo>
                    <a:pt x="17026" y="9747"/>
                  </a:moveTo>
                  <a:cubicBezTo>
                    <a:pt x="17007" y="9752"/>
                    <a:pt x="16989" y="9757"/>
                    <a:pt x="16970" y="9762"/>
                  </a:cubicBezTo>
                  <a:lnTo>
                    <a:pt x="16970" y="9762"/>
                  </a:lnTo>
                  <a:cubicBezTo>
                    <a:pt x="16988" y="9758"/>
                    <a:pt x="17007" y="9753"/>
                    <a:pt x="17026" y="9747"/>
                  </a:cubicBezTo>
                  <a:close/>
                  <a:moveTo>
                    <a:pt x="16970" y="9762"/>
                  </a:moveTo>
                  <a:cubicBezTo>
                    <a:pt x="16799" y="9803"/>
                    <a:pt x="16642" y="9801"/>
                    <a:pt x="16454" y="9903"/>
                  </a:cubicBezTo>
                  <a:cubicBezTo>
                    <a:pt x="16622" y="9859"/>
                    <a:pt x="16795" y="9809"/>
                    <a:pt x="16970" y="9762"/>
                  </a:cubicBezTo>
                  <a:close/>
                  <a:moveTo>
                    <a:pt x="3519" y="12133"/>
                  </a:moveTo>
                  <a:cubicBezTo>
                    <a:pt x="3519" y="12133"/>
                    <a:pt x="3519" y="12133"/>
                    <a:pt x="3519" y="12133"/>
                  </a:cubicBezTo>
                  <a:lnTo>
                    <a:pt x="3519" y="12133"/>
                  </a:lnTo>
                  <a:cubicBezTo>
                    <a:pt x="3517" y="12139"/>
                    <a:pt x="3515" y="12142"/>
                    <a:pt x="3515" y="12142"/>
                  </a:cubicBezTo>
                  <a:cubicBezTo>
                    <a:pt x="3515" y="12142"/>
                    <a:pt x="3516" y="12140"/>
                    <a:pt x="3519" y="12133"/>
                  </a:cubicBezTo>
                  <a:close/>
                  <a:moveTo>
                    <a:pt x="3519" y="12189"/>
                  </a:moveTo>
                  <a:lnTo>
                    <a:pt x="3519" y="12189"/>
                  </a:lnTo>
                  <a:cubicBezTo>
                    <a:pt x="3519" y="12191"/>
                    <a:pt x="3519" y="12194"/>
                    <a:pt x="3519" y="12196"/>
                  </a:cubicBezTo>
                  <a:lnTo>
                    <a:pt x="3519" y="12196"/>
                  </a:lnTo>
                  <a:cubicBezTo>
                    <a:pt x="3519" y="12194"/>
                    <a:pt x="3519" y="12192"/>
                    <a:pt x="3519" y="12189"/>
                  </a:cubicBezTo>
                  <a:close/>
                  <a:moveTo>
                    <a:pt x="3296" y="13165"/>
                  </a:moveTo>
                  <a:cubicBezTo>
                    <a:pt x="3296" y="13168"/>
                    <a:pt x="3295" y="13171"/>
                    <a:pt x="3294" y="13175"/>
                  </a:cubicBezTo>
                  <a:lnTo>
                    <a:pt x="3294" y="13175"/>
                  </a:lnTo>
                  <a:cubicBezTo>
                    <a:pt x="3295" y="13172"/>
                    <a:pt x="3296" y="13169"/>
                    <a:pt x="3296" y="13165"/>
                  </a:cubicBezTo>
                  <a:close/>
                  <a:moveTo>
                    <a:pt x="49171" y="15519"/>
                  </a:moveTo>
                  <a:cubicBezTo>
                    <a:pt x="49174" y="15524"/>
                    <a:pt x="49176" y="15529"/>
                    <a:pt x="49179" y="15534"/>
                  </a:cubicBezTo>
                  <a:cubicBezTo>
                    <a:pt x="49176" y="15529"/>
                    <a:pt x="49174" y="15524"/>
                    <a:pt x="49171" y="15519"/>
                  </a:cubicBezTo>
                  <a:close/>
                  <a:moveTo>
                    <a:pt x="13523" y="20900"/>
                  </a:moveTo>
                  <a:cubicBezTo>
                    <a:pt x="13518" y="20900"/>
                    <a:pt x="13513" y="20900"/>
                    <a:pt x="13508" y="20900"/>
                  </a:cubicBezTo>
                  <a:lnTo>
                    <a:pt x="13508" y="20900"/>
                  </a:lnTo>
                  <a:cubicBezTo>
                    <a:pt x="13519" y="20904"/>
                    <a:pt x="13530" y="20908"/>
                    <a:pt x="13541" y="20912"/>
                  </a:cubicBezTo>
                  <a:lnTo>
                    <a:pt x="13541" y="20912"/>
                  </a:lnTo>
                  <a:cubicBezTo>
                    <a:pt x="13545" y="20913"/>
                    <a:pt x="13550" y="20914"/>
                    <a:pt x="13555" y="20914"/>
                  </a:cubicBezTo>
                  <a:cubicBezTo>
                    <a:pt x="13543" y="20908"/>
                    <a:pt x="13532" y="20904"/>
                    <a:pt x="13523" y="20900"/>
                  </a:cubicBezTo>
                  <a:close/>
                  <a:moveTo>
                    <a:pt x="14321" y="21106"/>
                  </a:moveTo>
                  <a:cubicBezTo>
                    <a:pt x="14327" y="21108"/>
                    <a:pt x="14332" y="21109"/>
                    <a:pt x="14335" y="21109"/>
                  </a:cubicBezTo>
                  <a:cubicBezTo>
                    <a:pt x="14330" y="21108"/>
                    <a:pt x="14326" y="21107"/>
                    <a:pt x="14321" y="21106"/>
                  </a:cubicBezTo>
                  <a:close/>
                  <a:moveTo>
                    <a:pt x="19975" y="984"/>
                  </a:moveTo>
                  <a:cubicBezTo>
                    <a:pt x="20892" y="1039"/>
                    <a:pt x="21781" y="1095"/>
                    <a:pt x="22670" y="1206"/>
                  </a:cubicBezTo>
                  <a:cubicBezTo>
                    <a:pt x="24147" y="1374"/>
                    <a:pt x="25541" y="1736"/>
                    <a:pt x="26935" y="2154"/>
                  </a:cubicBezTo>
                  <a:cubicBezTo>
                    <a:pt x="28094" y="2513"/>
                    <a:pt x="29417" y="3035"/>
                    <a:pt x="30579" y="3398"/>
                  </a:cubicBezTo>
                  <a:lnTo>
                    <a:pt x="30579" y="3398"/>
                  </a:lnTo>
                  <a:cubicBezTo>
                    <a:pt x="30558" y="3381"/>
                    <a:pt x="30558" y="3353"/>
                    <a:pt x="30558" y="3353"/>
                  </a:cubicBezTo>
                  <a:cubicBezTo>
                    <a:pt x="30614" y="3353"/>
                    <a:pt x="30642" y="3353"/>
                    <a:pt x="30642" y="3408"/>
                  </a:cubicBezTo>
                  <a:cubicBezTo>
                    <a:pt x="31813" y="3827"/>
                    <a:pt x="33151" y="4468"/>
                    <a:pt x="34322" y="4997"/>
                  </a:cubicBezTo>
                  <a:cubicBezTo>
                    <a:pt x="33430" y="4468"/>
                    <a:pt x="32370" y="4105"/>
                    <a:pt x="31451" y="3604"/>
                  </a:cubicBezTo>
                  <a:cubicBezTo>
                    <a:pt x="31367" y="3604"/>
                    <a:pt x="31228" y="3548"/>
                    <a:pt x="31172" y="3492"/>
                  </a:cubicBezTo>
                  <a:cubicBezTo>
                    <a:pt x="31172" y="3464"/>
                    <a:pt x="31088" y="3436"/>
                    <a:pt x="31088" y="3436"/>
                  </a:cubicBezTo>
                  <a:cubicBezTo>
                    <a:pt x="31116" y="3436"/>
                    <a:pt x="31172" y="3436"/>
                    <a:pt x="31172" y="3464"/>
                  </a:cubicBezTo>
                  <a:cubicBezTo>
                    <a:pt x="31218" y="3474"/>
                    <a:pt x="31243" y="3477"/>
                    <a:pt x="31254" y="3477"/>
                  </a:cubicBezTo>
                  <a:cubicBezTo>
                    <a:pt x="31277" y="3477"/>
                    <a:pt x="31246" y="3464"/>
                    <a:pt x="31228" y="3464"/>
                  </a:cubicBezTo>
                  <a:cubicBezTo>
                    <a:pt x="31200" y="3464"/>
                    <a:pt x="31200" y="3436"/>
                    <a:pt x="31200" y="3436"/>
                  </a:cubicBezTo>
                  <a:cubicBezTo>
                    <a:pt x="31228" y="3436"/>
                    <a:pt x="31255" y="3436"/>
                    <a:pt x="31255" y="3464"/>
                  </a:cubicBezTo>
                  <a:cubicBezTo>
                    <a:pt x="31236" y="3464"/>
                    <a:pt x="31284" y="3478"/>
                    <a:pt x="31353" y="3505"/>
                  </a:cubicBezTo>
                  <a:lnTo>
                    <a:pt x="31353" y="3505"/>
                  </a:lnTo>
                  <a:cubicBezTo>
                    <a:pt x="31348" y="3501"/>
                    <a:pt x="31344" y="3497"/>
                    <a:pt x="31339" y="3492"/>
                  </a:cubicBezTo>
                  <a:cubicBezTo>
                    <a:pt x="31367" y="3492"/>
                    <a:pt x="31478" y="3548"/>
                    <a:pt x="31451" y="3548"/>
                  </a:cubicBezTo>
                  <a:cubicBezTo>
                    <a:pt x="31367" y="3548"/>
                    <a:pt x="31506" y="3604"/>
                    <a:pt x="31534" y="3604"/>
                  </a:cubicBezTo>
                  <a:cubicBezTo>
                    <a:pt x="31580" y="3627"/>
                    <a:pt x="31835" y="3764"/>
                    <a:pt x="31923" y="3764"/>
                  </a:cubicBezTo>
                  <a:cubicBezTo>
                    <a:pt x="31941" y="3764"/>
                    <a:pt x="31952" y="3758"/>
                    <a:pt x="31952" y="3743"/>
                  </a:cubicBezTo>
                  <a:cubicBezTo>
                    <a:pt x="31924" y="3715"/>
                    <a:pt x="31897" y="3715"/>
                    <a:pt x="31813" y="3715"/>
                  </a:cubicBezTo>
                  <a:cubicBezTo>
                    <a:pt x="31804" y="3706"/>
                    <a:pt x="31807" y="3703"/>
                    <a:pt x="31815" y="3703"/>
                  </a:cubicBezTo>
                  <a:cubicBezTo>
                    <a:pt x="31831" y="3703"/>
                    <a:pt x="31869" y="3715"/>
                    <a:pt x="31869" y="3715"/>
                  </a:cubicBezTo>
                  <a:lnTo>
                    <a:pt x="31924" y="3715"/>
                  </a:lnTo>
                  <a:cubicBezTo>
                    <a:pt x="32733" y="4022"/>
                    <a:pt x="33485" y="4412"/>
                    <a:pt x="34266" y="4746"/>
                  </a:cubicBezTo>
                  <a:cubicBezTo>
                    <a:pt x="34377" y="4830"/>
                    <a:pt x="34517" y="4886"/>
                    <a:pt x="34600" y="4886"/>
                  </a:cubicBezTo>
                  <a:lnTo>
                    <a:pt x="34684" y="4969"/>
                  </a:lnTo>
                  <a:cubicBezTo>
                    <a:pt x="35014" y="4997"/>
                    <a:pt x="35344" y="5350"/>
                    <a:pt x="35647" y="5413"/>
                  </a:cubicBezTo>
                  <a:lnTo>
                    <a:pt x="35647" y="5413"/>
                  </a:lnTo>
                  <a:cubicBezTo>
                    <a:pt x="35632" y="5406"/>
                    <a:pt x="35632" y="5388"/>
                    <a:pt x="35632" y="5388"/>
                  </a:cubicBezTo>
                  <a:cubicBezTo>
                    <a:pt x="35660" y="5388"/>
                    <a:pt x="35688" y="5415"/>
                    <a:pt x="35688" y="5415"/>
                  </a:cubicBezTo>
                  <a:cubicBezTo>
                    <a:pt x="35911" y="5527"/>
                    <a:pt x="36384" y="5806"/>
                    <a:pt x="36663" y="5945"/>
                  </a:cubicBezTo>
                  <a:cubicBezTo>
                    <a:pt x="36684" y="5966"/>
                    <a:pt x="36770" y="6020"/>
                    <a:pt x="36798" y="6020"/>
                  </a:cubicBezTo>
                  <a:cubicBezTo>
                    <a:pt x="36806" y="6020"/>
                    <a:pt x="36809" y="6014"/>
                    <a:pt x="36803" y="6001"/>
                  </a:cubicBezTo>
                  <a:cubicBezTo>
                    <a:pt x="36775" y="6001"/>
                    <a:pt x="36775" y="5973"/>
                    <a:pt x="36775" y="5973"/>
                  </a:cubicBezTo>
                  <a:cubicBezTo>
                    <a:pt x="36803" y="5973"/>
                    <a:pt x="36803" y="6001"/>
                    <a:pt x="36830" y="6001"/>
                  </a:cubicBezTo>
                  <a:cubicBezTo>
                    <a:pt x="36803" y="6001"/>
                    <a:pt x="37081" y="6112"/>
                    <a:pt x="37053" y="6140"/>
                  </a:cubicBezTo>
                  <a:cubicBezTo>
                    <a:pt x="38224" y="6809"/>
                    <a:pt x="39618" y="7618"/>
                    <a:pt x="40566" y="8454"/>
                  </a:cubicBezTo>
                  <a:cubicBezTo>
                    <a:pt x="43623" y="10988"/>
                    <a:pt x="48557" y="13821"/>
                    <a:pt x="49294" y="18055"/>
                  </a:cubicBezTo>
                  <a:lnTo>
                    <a:pt x="49294" y="18055"/>
                  </a:lnTo>
                  <a:cubicBezTo>
                    <a:pt x="49281" y="18252"/>
                    <a:pt x="49235" y="18434"/>
                    <a:pt x="49235" y="18600"/>
                  </a:cubicBezTo>
                  <a:cubicBezTo>
                    <a:pt x="49207" y="18628"/>
                    <a:pt x="49179" y="18768"/>
                    <a:pt x="49179" y="18768"/>
                  </a:cubicBezTo>
                  <a:cubicBezTo>
                    <a:pt x="49068" y="19046"/>
                    <a:pt x="48900" y="19214"/>
                    <a:pt x="48733" y="19465"/>
                  </a:cubicBezTo>
                  <a:cubicBezTo>
                    <a:pt x="48733" y="19437"/>
                    <a:pt x="48761" y="19437"/>
                    <a:pt x="48761" y="19381"/>
                  </a:cubicBezTo>
                  <a:lnTo>
                    <a:pt x="48761" y="19381"/>
                  </a:lnTo>
                  <a:cubicBezTo>
                    <a:pt x="48231" y="19911"/>
                    <a:pt x="47507" y="20412"/>
                    <a:pt x="46810" y="20691"/>
                  </a:cubicBezTo>
                  <a:cubicBezTo>
                    <a:pt x="46838" y="20635"/>
                    <a:pt x="46921" y="20608"/>
                    <a:pt x="47005" y="20552"/>
                  </a:cubicBezTo>
                  <a:lnTo>
                    <a:pt x="47005" y="20552"/>
                  </a:lnTo>
                  <a:cubicBezTo>
                    <a:pt x="46861" y="20624"/>
                    <a:pt x="46719" y="20693"/>
                    <a:pt x="46578" y="20758"/>
                  </a:cubicBezTo>
                  <a:lnTo>
                    <a:pt x="46578" y="20758"/>
                  </a:lnTo>
                  <a:cubicBezTo>
                    <a:pt x="45833" y="19531"/>
                    <a:pt x="44961" y="18372"/>
                    <a:pt x="44050" y="17290"/>
                  </a:cubicBezTo>
                  <a:lnTo>
                    <a:pt x="44022" y="17262"/>
                  </a:lnTo>
                  <a:cubicBezTo>
                    <a:pt x="43186" y="16259"/>
                    <a:pt x="41848" y="14893"/>
                    <a:pt x="40733" y="13890"/>
                  </a:cubicBezTo>
                  <a:cubicBezTo>
                    <a:pt x="39479" y="12802"/>
                    <a:pt x="38168" y="11576"/>
                    <a:pt x="36747" y="10656"/>
                  </a:cubicBezTo>
                  <a:lnTo>
                    <a:pt x="36691" y="10656"/>
                  </a:lnTo>
                  <a:cubicBezTo>
                    <a:pt x="31542" y="6862"/>
                    <a:pt x="24720" y="2659"/>
                    <a:pt x="18324" y="2659"/>
                  </a:cubicBezTo>
                  <a:cubicBezTo>
                    <a:pt x="14851" y="2659"/>
                    <a:pt x="11505" y="3898"/>
                    <a:pt x="8621" y="7116"/>
                  </a:cubicBezTo>
                  <a:cubicBezTo>
                    <a:pt x="7115" y="8928"/>
                    <a:pt x="5666" y="11241"/>
                    <a:pt x="5610" y="13667"/>
                  </a:cubicBezTo>
                  <a:cubicBezTo>
                    <a:pt x="5546" y="15067"/>
                    <a:pt x="5870" y="16239"/>
                    <a:pt x="6473" y="17225"/>
                  </a:cubicBezTo>
                  <a:lnTo>
                    <a:pt x="6473" y="17225"/>
                  </a:lnTo>
                  <a:cubicBezTo>
                    <a:pt x="5959" y="17949"/>
                    <a:pt x="5485" y="18698"/>
                    <a:pt x="5053" y="19465"/>
                  </a:cubicBezTo>
                  <a:cubicBezTo>
                    <a:pt x="5025" y="19493"/>
                    <a:pt x="4997" y="19604"/>
                    <a:pt x="4969" y="19632"/>
                  </a:cubicBezTo>
                  <a:cubicBezTo>
                    <a:pt x="4545" y="20387"/>
                    <a:pt x="4146" y="21179"/>
                    <a:pt x="3803" y="21992"/>
                  </a:cubicBezTo>
                  <a:lnTo>
                    <a:pt x="3803" y="21992"/>
                  </a:lnTo>
                  <a:cubicBezTo>
                    <a:pt x="3437" y="21276"/>
                    <a:pt x="2986" y="20025"/>
                    <a:pt x="2915" y="19264"/>
                  </a:cubicBezTo>
                  <a:lnTo>
                    <a:pt x="2915" y="19264"/>
                  </a:lnTo>
                  <a:cubicBezTo>
                    <a:pt x="2921" y="19300"/>
                    <a:pt x="2927" y="19325"/>
                    <a:pt x="2934" y="19325"/>
                  </a:cubicBezTo>
                  <a:cubicBezTo>
                    <a:pt x="2906" y="19074"/>
                    <a:pt x="2906" y="18768"/>
                    <a:pt x="2823" y="18489"/>
                  </a:cubicBezTo>
                  <a:lnTo>
                    <a:pt x="2823" y="18489"/>
                  </a:lnTo>
                  <a:cubicBezTo>
                    <a:pt x="2795" y="18600"/>
                    <a:pt x="2878" y="18768"/>
                    <a:pt x="2823" y="18907"/>
                  </a:cubicBezTo>
                  <a:cubicBezTo>
                    <a:pt x="2767" y="18238"/>
                    <a:pt x="2683" y="17569"/>
                    <a:pt x="2739" y="16956"/>
                  </a:cubicBezTo>
                  <a:cubicBezTo>
                    <a:pt x="2683" y="15677"/>
                    <a:pt x="2960" y="14371"/>
                    <a:pt x="3294" y="13175"/>
                  </a:cubicBezTo>
                  <a:lnTo>
                    <a:pt x="3294" y="13175"/>
                  </a:lnTo>
                  <a:cubicBezTo>
                    <a:pt x="3283" y="13193"/>
                    <a:pt x="3241" y="13193"/>
                    <a:pt x="3241" y="13193"/>
                  </a:cubicBezTo>
                  <a:cubicBezTo>
                    <a:pt x="3241" y="13165"/>
                    <a:pt x="3241" y="13109"/>
                    <a:pt x="3296" y="13109"/>
                  </a:cubicBezTo>
                  <a:cubicBezTo>
                    <a:pt x="3324" y="12915"/>
                    <a:pt x="3489" y="12502"/>
                    <a:pt x="3519" y="12196"/>
                  </a:cubicBezTo>
                  <a:lnTo>
                    <a:pt x="3519" y="12196"/>
                  </a:lnTo>
                  <a:cubicBezTo>
                    <a:pt x="3515" y="12217"/>
                    <a:pt x="3492" y="12217"/>
                    <a:pt x="3492" y="12217"/>
                  </a:cubicBezTo>
                  <a:cubicBezTo>
                    <a:pt x="3492" y="12189"/>
                    <a:pt x="3492" y="12134"/>
                    <a:pt x="3519" y="12133"/>
                  </a:cubicBezTo>
                  <a:lnTo>
                    <a:pt x="3519" y="12133"/>
                  </a:lnTo>
                  <a:cubicBezTo>
                    <a:pt x="3535" y="12101"/>
                    <a:pt x="3587" y="11992"/>
                    <a:pt x="3579" y="11992"/>
                  </a:cubicBezTo>
                  <a:lnTo>
                    <a:pt x="3579" y="11992"/>
                  </a:lnTo>
                  <a:cubicBezTo>
                    <a:pt x="3578" y="11992"/>
                    <a:pt x="3577" y="11992"/>
                    <a:pt x="3575" y="11994"/>
                  </a:cubicBezTo>
                  <a:cubicBezTo>
                    <a:pt x="3575" y="12050"/>
                    <a:pt x="3519" y="12050"/>
                    <a:pt x="3519" y="12050"/>
                  </a:cubicBezTo>
                  <a:cubicBezTo>
                    <a:pt x="3519" y="11994"/>
                    <a:pt x="3519" y="11966"/>
                    <a:pt x="3575" y="11966"/>
                  </a:cubicBezTo>
                  <a:cubicBezTo>
                    <a:pt x="3770" y="11102"/>
                    <a:pt x="4300" y="9848"/>
                    <a:pt x="4857" y="9039"/>
                  </a:cubicBezTo>
                  <a:lnTo>
                    <a:pt x="4857" y="9039"/>
                  </a:lnTo>
                  <a:cubicBezTo>
                    <a:pt x="4857" y="9040"/>
                    <a:pt x="4776" y="9162"/>
                    <a:pt x="4805" y="9162"/>
                  </a:cubicBezTo>
                  <a:cubicBezTo>
                    <a:pt x="4810" y="9162"/>
                    <a:pt x="4818" y="9159"/>
                    <a:pt x="4830" y="9151"/>
                  </a:cubicBezTo>
                  <a:cubicBezTo>
                    <a:pt x="4997" y="8733"/>
                    <a:pt x="5331" y="8342"/>
                    <a:pt x="5526" y="7952"/>
                  </a:cubicBezTo>
                  <a:lnTo>
                    <a:pt x="5526" y="7952"/>
                  </a:lnTo>
                  <a:cubicBezTo>
                    <a:pt x="5248" y="8315"/>
                    <a:pt x="5025" y="8733"/>
                    <a:pt x="4774" y="9067"/>
                  </a:cubicBezTo>
                  <a:cubicBezTo>
                    <a:pt x="5025" y="8454"/>
                    <a:pt x="5526" y="7952"/>
                    <a:pt x="5861" y="7395"/>
                  </a:cubicBezTo>
                  <a:cubicBezTo>
                    <a:pt x="5972" y="7172"/>
                    <a:pt x="6251" y="6893"/>
                    <a:pt x="6446" y="6670"/>
                  </a:cubicBezTo>
                  <a:lnTo>
                    <a:pt x="6446" y="6670"/>
                  </a:lnTo>
                  <a:cubicBezTo>
                    <a:pt x="6418" y="6754"/>
                    <a:pt x="6391" y="6781"/>
                    <a:pt x="6307" y="6893"/>
                  </a:cubicBezTo>
                  <a:cubicBezTo>
                    <a:pt x="6502" y="6670"/>
                    <a:pt x="6586" y="6558"/>
                    <a:pt x="6669" y="6391"/>
                  </a:cubicBezTo>
                  <a:cubicBezTo>
                    <a:pt x="9290" y="3046"/>
                    <a:pt x="13415" y="1318"/>
                    <a:pt x="17541" y="1067"/>
                  </a:cubicBezTo>
                  <a:cubicBezTo>
                    <a:pt x="18043" y="1018"/>
                    <a:pt x="18526" y="989"/>
                    <a:pt x="19013" y="989"/>
                  </a:cubicBezTo>
                  <a:cubicBezTo>
                    <a:pt x="19359" y="989"/>
                    <a:pt x="19706" y="1004"/>
                    <a:pt x="20063" y="1038"/>
                  </a:cubicBezTo>
                  <a:lnTo>
                    <a:pt x="20063" y="1038"/>
                  </a:lnTo>
                  <a:cubicBezTo>
                    <a:pt x="20024" y="1030"/>
                    <a:pt x="20017" y="989"/>
                    <a:pt x="19975" y="984"/>
                  </a:cubicBezTo>
                  <a:close/>
                  <a:moveTo>
                    <a:pt x="42406" y="22001"/>
                  </a:moveTo>
                  <a:cubicBezTo>
                    <a:pt x="42387" y="22001"/>
                    <a:pt x="42381" y="22014"/>
                    <a:pt x="42370" y="22014"/>
                  </a:cubicBezTo>
                  <a:cubicBezTo>
                    <a:pt x="42366" y="22014"/>
                    <a:pt x="42360" y="22011"/>
                    <a:pt x="42351" y="22003"/>
                  </a:cubicBezTo>
                  <a:lnTo>
                    <a:pt x="42351" y="22003"/>
                  </a:lnTo>
                  <a:cubicBezTo>
                    <a:pt x="42344" y="22005"/>
                    <a:pt x="42311" y="22011"/>
                    <a:pt x="42276" y="22017"/>
                  </a:cubicBezTo>
                  <a:lnTo>
                    <a:pt x="42276" y="22017"/>
                  </a:lnTo>
                  <a:cubicBezTo>
                    <a:pt x="42292" y="22012"/>
                    <a:pt x="42308" y="22006"/>
                    <a:pt x="42322" y="22001"/>
                  </a:cubicBezTo>
                  <a:lnTo>
                    <a:pt x="42350" y="22001"/>
                  </a:lnTo>
                  <a:cubicBezTo>
                    <a:pt x="42350" y="22002"/>
                    <a:pt x="42351" y="22002"/>
                    <a:pt x="42351" y="22003"/>
                  </a:cubicBezTo>
                  <a:lnTo>
                    <a:pt x="42351" y="22003"/>
                  </a:lnTo>
                  <a:cubicBezTo>
                    <a:pt x="42354" y="22002"/>
                    <a:pt x="42354" y="22001"/>
                    <a:pt x="42350" y="22001"/>
                  </a:cubicBezTo>
                  <a:close/>
                  <a:moveTo>
                    <a:pt x="18137" y="22136"/>
                  </a:moveTo>
                  <a:cubicBezTo>
                    <a:pt x="18139" y="22136"/>
                    <a:pt x="18145" y="22138"/>
                    <a:pt x="18154" y="22141"/>
                  </a:cubicBezTo>
                  <a:cubicBezTo>
                    <a:pt x="18147" y="22141"/>
                    <a:pt x="18143" y="22141"/>
                    <a:pt x="18141" y="22141"/>
                  </a:cubicBezTo>
                  <a:lnTo>
                    <a:pt x="18141" y="22141"/>
                  </a:lnTo>
                  <a:cubicBezTo>
                    <a:pt x="18136" y="22138"/>
                    <a:pt x="18134" y="22136"/>
                    <a:pt x="18137" y="22136"/>
                  </a:cubicBezTo>
                  <a:close/>
                  <a:moveTo>
                    <a:pt x="4262" y="22782"/>
                  </a:moveTo>
                  <a:lnTo>
                    <a:pt x="4262" y="22782"/>
                  </a:lnTo>
                  <a:cubicBezTo>
                    <a:pt x="4268" y="22792"/>
                    <a:pt x="4272" y="22802"/>
                    <a:pt x="4272" y="22810"/>
                  </a:cubicBezTo>
                  <a:cubicBezTo>
                    <a:pt x="4272" y="22810"/>
                    <a:pt x="4267" y="22807"/>
                    <a:pt x="4262" y="22804"/>
                  </a:cubicBezTo>
                  <a:lnTo>
                    <a:pt x="4262" y="22804"/>
                  </a:lnTo>
                  <a:cubicBezTo>
                    <a:pt x="4258" y="22797"/>
                    <a:pt x="4254" y="22791"/>
                    <a:pt x="4250" y="22785"/>
                  </a:cubicBezTo>
                  <a:lnTo>
                    <a:pt x="4250" y="22785"/>
                  </a:lnTo>
                  <a:cubicBezTo>
                    <a:pt x="4253" y="22784"/>
                    <a:pt x="4256" y="22783"/>
                    <a:pt x="4262" y="22782"/>
                  </a:cubicBezTo>
                  <a:close/>
                  <a:moveTo>
                    <a:pt x="18330" y="3527"/>
                  </a:moveTo>
                  <a:cubicBezTo>
                    <a:pt x="19429" y="3527"/>
                    <a:pt x="20537" y="3644"/>
                    <a:pt x="21622" y="3862"/>
                  </a:cubicBezTo>
                  <a:lnTo>
                    <a:pt x="21622" y="3862"/>
                  </a:lnTo>
                  <a:cubicBezTo>
                    <a:pt x="21656" y="3879"/>
                    <a:pt x="21741" y="3894"/>
                    <a:pt x="21792" y="3894"/>
                  </a:cubicBezTo>
                  <a:cubicBezTo>
                    <a:pt x="21804" y="3894"/>
                    <a:pt x="21813" y="3893"/>
                    <a:pt x="21820" y="3892"/>
                  </a:cubicBezTo>
                  <a:lnTo>
                    <a:pt x="21820" y="3892"/>
                  </a:lnTo>
                  <a:cubicBezTo>
                    <a:pt x="21828" y="3896"/>
                    <a:pt x="21834" y="3902"/>
                    <a:pt x="21834" y="3910"/>
                  </a:cubicBezTo>
                  <a:cubicBezTo>
                    <a:pt x="22391" y="4050"/>
                    <a:pt x="23088" y="4245"/>
                    <a:pt x="23645" y="4440"/>
                  </a:cubicBezTo>
                  <a:cubicBezTo>
                    <a:pt x="24241" y="4602"/>
                    <a:pt x="24758" y="4844"/>
                    <a:pt x="25349" y="5011"/>
                  </a:cubicBezTo>
                  <a:lnTo>
                    <a:pt x="25349" y="5011"/>
                  </a:lnTo>
                  <a:cubicBezTo>
                    <a:pt x="25347" y="5007"/>
                    <a:pt x="25346" y="5003"/>
                    <a:pt x="25346" y="4997"/>
                  </a:cubicBezTo>
                  <a:lnTo>
                    <a:pt x="25346" y="4997"/>
                  </a:lnTo>
                  <a:cubicBezTo>
                    <a:pt x="26294" y="5443"/>
                    <a:pt x="27464" y="5945"/>
                    <a:pt x="28440" y="6419"/>
                  </a:cubicBezTo>
                  <a:cubicBezTo>
                    <a:pt x="28719" y="6642"/>
                    <a:pt x="29025" y="6754"/>
                    <a:pt x="29388" y="6949"/>
                  </a:cubicBezTo>
                  <a:cubicBezTo>
                    <a:pt x="31674" y="8147"/>
                    <a:pt x="33848" y="9680"/>
                    <a:pt x="35938" y="11214"/>
                  </a:cubicBezTo>
                  <a:cubicBezTo>
                    <a:pt x="36384" y="11576"/>
                    <a:pt x="36886" y="11938"/>
                    <a:pt x="37332" y="12329"/>
                  </a:cubicBezTo>
                  <a:lnTo>
                    <a:pt x="37360" y="12329"/>
                  </a:lnTo>
                  <a:cubicBezTo>
                    <a:pt x="39618" y="14196"/>
                    <a:pt x="41904" y="16175"/>
                    <a:pt x="43716" y="18489"/>
                  </a:cubicBezTo>
                  <a:cubicBezTo>
                    <a:pt x="43744" y="18517"/>
                    <a:pt x="43771" y="18545"/>
                    <a:pt x="43799" y="18628"/>
                  </a:cubicBezTo>
                  <a:cubicBezTo>
                    <a:pt x="44423" y="19423"/>
                    <a:pt x="45057" y="20266"/>
                    <a:pt x="45637" y="21152"/>
                  </a:cubicBezTo>
                  <a:lnTo>
                    <a:pt x="45637" y="21152"/>
                  </a:lnTo>
                  <a:cubicBezTo>
                    <a:pt x="45286" y="21280"/>
                    <a:pt x="44930" y="21386"/>
                    <a:pt x="44552" y="21472"/>
                  </a:cubicBezTo>
                  <a:cubicBezTo>
                    <a:pt x="43771" y="21723"/>
                    <a:pt x="43019" y="21890"/>
                    <a:pt x="42210" y="22001"/>
                  </a:cubicBezTo>
                  <a:cubicBezTo>
                    <a:pt x="42193" y="22014"/>
                    <a:pt x="42182" y="22024"/>
                    <a:pt x="42176" y="22031"/>
                  </a:cubicBezTo>
                  <a:lnTo>
                    <a:pt x="42176" y="22031"/>
                  </a:lnTo>
                  <a:cubicBezTo>
                    <a:pt x="41648" y="22141"/>
                    <a:pt x="41121" y="22225"/>
                    <a:pt x="40594" y="22308"/>
                  </a:cubicBezTo>
                  <a:cubicBezTo>
                    <a:pt x="38990" y="22571"/>
                    <a:pt x="37288" y="22685"/>
                    <a:pt x="35603" y="22837"/>
                  </a:cubicBezTo>
                  <a:lnTo>
                    <a:pt x="35603" y="22837"/>
                  </a:lnTo>
                  <a:cubicBezTo>
                    <a:pt x="35493" y="22660"/>
                    <a:pt x="35382" y="22484"/>
                    <a:pt x="35269" y="22308"/>
                  </a:cubicBezTo>
                  <a:cubicBezTo>
                    <a:pt x="31918" y="16653"/>
                    <a:pt x="26565" y="9210"/>
                    <a:pt x="19650" y="9210"/>
                  </a:cubicBezTo>
                  <a:cubicBezTo>
                    <a:pt x="18282" y="9210"/>
                    <a:pt x="16853" y="9501"/>
                    <a:pt x="15366" y="10154"/>
                  </a:cubicBezTo>
                  <a:cubicBezTo>
                    <a:pt x="16063" y="9903"/>
                    <a:pt x="16677" y="9708"/>
                    <a:pt x="17318" y="9597"/>
                  </a:cubicBezTo>
                  <a:lnTo>
                    <a:pt x="17318" y="9597"/>
                  </a:lnTo>
                  <a:cubicBezTo>
                    <a:pt x="17211" y="9677"/>
                    <a:pt x="17116" y="9720"/>
                    <a:pt x="17026" y="9747"/>
                  </a:cubicBezTo>
                  <a:lnTo>
                    <a:pt x="17026" y="9747"/>
                  </a:lnTo>
                  <a:cubicBezTo>
                    <a:pt x="17384" y="9651"/>
                    <a:pt x="17745" y="9569"/>
                    <a:pt x="18070" y="9569"/>
                  </a:cubicBezTo>
                  <a:cubicBezTo>
                    <a:pt x="14948" y="10099"/>
                    <a:pt x="12161" y="11799"/>
                    <a:pt x="9875" y="13890"/>
                  </a:cubicBezTo>
                  <a:cubicBezTo>
                    <a:pt x="9875" y="13887"/>
                    <a:pt x="9874" y="13886"/>
                    <a:pt x="9872" y="13886"/>
                  </a:cubicBezTo>
                  <a:cubicBezTo>
                    <a:pt x="9850" y="13886"/>
                    <a:pt x="9723" y="14008"/>
                    <a:pt x="9596" y="14085"/>
                  </a:cubicBezTo>
                  <a:cubicBezTo>
                    <a:pt x="10739" y="13025"/>
                    <a:pt x="11854" y="12106"/>
                    <a:pt x="13192" y="11269"/>
                  </a:cubicBezTo>
                  <a:cubicBezTo>
                    <a:pt x="13215" y="11246"/>
                    <a:pt x="13222" y="11236"/>
                    <a:pt x="13214" y="11236"/>
                  </a:cubicBezTo>
                  <a:cubicBezTo>
                    <a:pt x="13162" y="11236"/>
                    <a:pt x="12401" y="11772"/>
                    <a:pt x="12253" y="11772"/>
                  </a:cubicBezTo>
                  <a:cubicBezTo>
                    <a:pt x="12250" y="11772"/>
                    <a:pt x="12247" y="11772"/>
                    <a:pt x="12244" y="11771"/>
                  </a:cubicBezTo>
                  <a:cubicBezTo>
                    <a:pt x="12718" y="11409"/>
                    <a:pt x="13192" y="11158"/>
                    <a:pt x="13666" y="10879"/>
                  </a:cubicBezTo>
                  <a:cubicBezTo>
                    <a:pt x="13664" y="10877"/>
                    <a:pt x="13659" y="10875"/>
                    <a:pt x="13653" y="10875"/>
                  </a:cubicBezTo>
                  <a:cubicBezTo>
                    <a:pt x="13595" y="10875"/>
                    <a:pt x="13382" y="10993"/>
                    <a:pt x="13332" y="11018"/>
                  </a:cubicBezTo>
                  <a:cubicBezTo>
                    <a:pt x="10873" y="12316"/>
                    <a:pt x="8777" y="14218"/>
                    <a:pt x="7073" y="16417"/>
                  </a:cubicBezTo>
                  <a:lnTo>
                    <a:pt x="7073" y="16417"/>
                  </a:lnTo>
                  <a:cubicBezTo>
                    <a:pt x="6638" y="15548"/>
                    <a:pt x="6450" y="14560"/>
                    <a:pt x="6502" y="13583"/>
                  </a:cubicBezTo>
                  <a:cubicBezTo>
                    <a:pt x="6558" y="13388"/>
                    <a:pt x="6558" y="13109"/>
                    <a:pt x="6641" y="12914"/>
                  </a:cubicBezTo>
                  <a:cubicBezTo>
                    <a:pt x="6641" y="12691"/>
                    <a:pt x="6725" y="12496"/>
                    <a:pt x="6781" y="12245"/>
                  </a:cubicBezTo>
                  <a:cubicBezTo>
                    <a:pt x="7561" y="9541"/>
                    <a:pt x="9485" y="7116"/>
                    <a:pt x="11743" y="5527"/>
                  </a:cubicBezTo>
                  <a:cubicBezTo>
                    <a:pt x="12663" y="4858"/>
                    <a:pt x="13666" y="4328"/>
                    <a:pt x="14753" y="4022"/>
                  </a:cubicBezTo>
                  <a:cubicBezTo>
                    <a:pt x="14781" y="3994"/>
                    <a:pt x="14920" y="3994"/>
                    <a:pt x="14948" y="3966"/>
                  </a:cubicBezTo>
                  <a:cubicBezTo>
                    <a:pt x="15562" y="3771"/>
                    <a:pt x="16203" y="3687"/>
                    <a:pt x="16816" y="3604"/>
                  </a:cubicBezTo>
                  <a:cubicBezTo>
                    <a:pt x="17316" y="3552"/>
                    <a:pt x="17822" y="3527"/>
                    <a:pt x="18330" y="3527"/>
                  </a:cubicBezTo>
                  <a:close/>
                  <a:moveTo>
                    <a:pt x="34322" y="22977"/>
                  </a:moveTo>
                  <a:lnTo>
                    <a:pt x="34322" y="22977"/>
                  </a:lnTo>
                  <a:cubicBezTo>
                    <a:pt x="34318" y="22981"/>
                    <a:pt x="34311" y="22984"/>
                    <a:pt x="34302" y="22986"/>
                  </a:cubicBezTo>
                  <a:lnTo>
                    <a:pt x="34302" y="22986"/>
                  </a:lnTo>
                  <a:cubicBezTo>
                    <a:pt x="34313" y="22985"/>
                    <a:pt x="34325" y="22983"/>
                    <a:pt x="34336" y="22982"/>
                  </a:cubicBezTo>
                  <a:lnTo>
                    <a:pt x="34336" y="22982"/>
                  </a:lnTo>
                  <a:cubicBezTo>
                    <a:pt x="34332" y="22980"/>
                    <a:pt x="34327" y="22979"/>
                    <a:pt x="34322" y="22977"/>
                  </a:cubicBezTo>
                  <a:close/>
                  <a:moveTo>
                    <a:pt x="34302" y="22986"/>
                  </a:moveTo>
                  <a:cubicBezTo>
                    <a:pt x="34288" y="22987"/>
                    <a:pt x="34275" y="22989"/>
                    <a:pt x="34261" y="22990"/>
                  </a:cubicBezTo>
                  <a:lnTo>
                    <a:pt x="34261" y="22990"/>
                  </a:lnTo>
                  <a:cubicBezTo>
                    <a:pt x="34277" y="22990"/>
                    <a:pt x="34291" y="22988"/>
                    <a:pt x="34302" y="22986"/>
                  </a:cubicBezTo>
                  <a:close/>
                  <a:moveTo>
                    <a:pt x="30057" y="22977"/>
                  </a:moveTo>
                  <a:lnTo>
                    <a:pt x="30057" y="22977"/>
                  </a:lnTo>
                  <a:cubicBezTo>
                    <a:pt x="30071" y="22991"/>
                    <a:pt x="30119" y="22991"/>
                    <a:pt x="30168" y="22991"/>
                  </a:cubicBezTo>
                  <a:cubicBezTo>
                    <a:pt x="30170" y="22991"/>
                    <a:pt x="30172" y="22991"/>
                    <a:pt x="30174" y="22991"/>
                  </a:cubicBezTo>
                  <a:lnTo>
                    <a:pt x="30174" y="22991"/>
                  </a:lnTo>
                  <a:cubicBezTo>
                    <a:pt x="30134" y="22987"/>
                    <a:pt x="30095" y="22982"/>
                    <a:pt x="30057" y="22977"/>
                  </a:cubicBezTo>
                  <a:close/>
                  <a:moveTo>
                    <a:pt x="30174" y="22991"/>
                  </a:moveTo>
                  <a:cubicBezTo>
                    <a:pt x="30207" y="22994"/>
                    <a:pt x="30240" y="22998"/>
                    <a:pt x="30274" y="23001"/>
                  </a:cubicBezTo>
                  <a:lnTo>
                    <a:pt x="30274" y="23001"/>
                  </a:lnTo>
                  <a:cubicBezTo>
                    <a:pt x="30256" y="22991"/>
                    <a:pt x="30215" y="22991"/>
                    <a:pt x="30174" y="22991"/>
                  </a:cubicBezTo>
                  <a:close/>
                  <a:moveTo>
                    <a:pt x="34261" y="22990"/>
                  </a:moveTo>
                  <a:cubicBezTo>
                    <a:pt x="34245" y="22991"/>
                    <a:pt x="34228" y="22991"/>
                    <a:pt x="34210" y="22991"/>
                  </a:cubicBezTo>
                  <a:cubicBezTo>
                    <a:pt x="34161" y="22991"/>
                    <a:pt x="34113" y="22991"/>
                    <a:pt x="34099" y="23005"/>
                  </a:cubicBezTo>
                  <a:cubicBezTo>
                    <a:pt x="33960" y="22999"/>
                    <a:pt x="33818" y="22995"/>
                    <a:pt x="33672" y="22994"/>
                  </a:cubicBezTo>
                  <a:lnTo>
                    <a:pt x="33672" y="22994"/>
                  </a:lnTo>
                  <a:cubicBezTo>
                    <a:pt x="33748" y="23008"/>
                    <a:pt x="33828" y="23013"/>
                    <a:pt x="33910" y="23013"/>
                  </a:cubicBezTo>
                  <a:cubicBezTo>
                    <a:pt x="34023" y="23013"/>
                    <a:pt x="34142" y="23003"/>
                    <a:pt x="34261" y="22990"/>
                  </a:cubicBezTo>
                  <a:close/>
                  <a:moveTo>
                    <a:pt x="36775" y="22921"/>
                  </a:moveTo>
                  <a:cubicBezTo>
                    <a:pt x="36524" y="22949"/>
                    <a:pt x="36830" y="22949"/>
                    <a:pt x="36803" y="22949"/>
                  </a:cubicBezTo>
                  <a:cubicBezTo>
                    <a:pt x="36533" y="22974"/>
                    <a:pt x="36111" y="22998"/>
                    <a:pt x="35729" y="23042"/>
                  </a:cubicBezTo>
                  <a:lnTo>
                    <a:pt x="35729" y="23042"/>
                  </a:lnTo>
                  <a:cubicBezTo>
                    <a:pt x="35722" y="23031"/>
                    <a:pt x="35716" y="23020"/>
                    <a:pt x="35709" y="23008"/>
                  </a:cubicBezTo>
                  <a:lnTo>
                    <a:pt x="35709" y="23008"/>
                  </a:lnTo>
                  <a:cubicBezTo>
                    <a:pt x="36070" y="22985"/>
                    <a:pt x="36430" y="22956"/>
                    <a:pt x="36775" y="22921"/>
                  </a:cubicBezTo>
                  <a:close/>
                  <a:moveTo>
                    <a:pt x="19539" y="9865"/>
                  </a:moveTo>
                  <a:cubicBezTo>
                    <a:pt x="20672" y="9865"/>
                    <a:pt x="21792" y="10108"/>
                    <a:pt x="22837" y="10517"/>
                  </a:cubicBezTo>
                  <a:cubicBezTo>
                    <a:pt x="24677" y="11214"/>
                    <a:pt x="26238" y="12468"/>
                    <a:pt x="27632" y="13778"/>
                  </a:cubicBezTo>
                  <a:cubicBezTo>
                    <a:pt x="30325" y="16528"/>
                    <a:pt x="32601" y="19639"/>
                    <a:pt x="34553" y="22949"/>
                  </a:cubicBezTo>
                  <a:lnTo>
                    <a:pt x="34553" y="22949"/>
                  </a:lnTo>
                  <a:cubicBezTo>
                    <a:pt x="34550" y="22949"/>
                    <a:pt x="34547" y="22949"/>
                    <a:pt x="34545" y="22949"/>
                  </a:cubicBezTo>
                  <a:lnTo>
                    <a:pt x="34553" y="22949"/>
                  </a:lnTo>
                  <a:cubicBezTo>
                    <a:pt x="34555" y="22952"/>
                    <a:pt x="34557" y="22955"/>
                    <a:pt x="34558" y="22958"/>
                  </a:cubicBezTo>
                  <a:lnTo>
                    <a:pt x="34558" y="22958"/>
                  </a:lnTo>
                  <a:cubicBezTo>
                    <a:pt x="34485" y="22965"/>
                    <a:pt x="34410" y="22974"/>
                    <a:pt x="34336" y="22982"/>
                  </a:cubicBezTo>
                  <a:lnTo>
                    <a:pt x="34336" y="22982"/>
                  </a:lnTo>
                  <a:cubicBezTo>
                    <a:pt x="34394" y="23005"/>
                    <a:pt x="34313" y="23008"/>
                    <a:pt x="34182" y="23061"/>
                  </a:cubicBezTo>
                  <a:cubicBezTo>
                    <a:pt x="34325" y="23061"/>
                    <a:pt x="34470" y="23059"/>
                    <a:pt x="34616" y="23056"/>
                  </a:cubicBezTo>
                  <a:lnTo>
                    <a:pt x="34616" y="23056"/>
                  </a:lnTo>
                  <a:cubicBezTo>
                    <a:pt x="34629" y="23077"/>
                    <a:pt x="34641" y="23099"/>
                    <a:pt x="34654" y="23120"/>
                  </a:cubicBezTo>
                  <a:lnTo>
                    <a:pt x="34654" y="23120"/>
                  </a:lnTo>
                  <a:cubicBezTo>
                    <a:pt x="34271" y="23136"/>
                    <a:pt x="33888" y="23150"/>
                    <a:pt x="33506" y="23161"/>
                  </a:cubicBezTo>
                  <a:lnTo>
                    <a:pt x="33506" y="23161"/>
                  </a:lnTo>
                  <a:cubicBezTo>
                    <a:pt x="33467" y="23105"/>
                    <a:pt x="33428" y="23049"/>
                    <a:pt x="33388" y="22993"/>
                  </a:cubicBezTo>
                  <a:lnTo>
                    <a:pt x="33388" y="22993"/>
                  </a:lnTo>
                  <a:cubicBezTo>
                    <a:pt x="33418" y="22993"/>
                    <a:pt x="33447" y="22993"/>
                    <a:pt x="33477" y="22993"/>
                  </a:cubicBezTo>
                  <a:cubicBezTo>
                    <a:pt x="33542" y="22993"/>
                    <a:pt x="33608" y="22993"/>
                    <a:pt x="33672" y="22994"/>
                  </a:cubicBezTo>
                  <a:lnTo>
                    <a:pt x="33672" y="22994"/>
                  </a:lnTo>
                  <a:cubicBezTo>
                    <a:pt x="33647" y="22989"/>
                    <a:pt x="33622" y="22984"/>
                    <a:pt x="33597" y="22977"/>
                  </a:cubicBezTo>
                  <a:cubicBezTo>
                    <a:pt x="33820" y="22949"/>
                    <a:pt x="34127" y="22977"/>
                    <a:pt x="34322" y="22921"/>
                  </a:cubicBezTo>
                  <a:lnTo>
                    <a:pt x="34322" y="22921"/>
                  </a:lnTo>
                  <a:cubicBezTo>
                    <a:pt x="34003" y="22935"/>
                    <a:pt x="33680" y="22942"/>
                    <a:pt x="33354" y="22945"/>
                  </a:cubicBezTo>
                  <a:lnTo>
                    <a:pt x="33354" y="22945"/>
                  </a:lnTo>
                  <a:cubicBezTo>
                    <a:pt x="33202" y="22729"/>
                    <a:pt x="33050" y="22517"/>
                    <a:pt x="32900" y="22308"/>
                  </a:cubicBezTo>
                  <a:cubicBezTo>
                    <a:pt x="31120" y="19684"/>
                    <a:pt x="29002" y="17559"/>
                    <a:pt x="27370" y="17559"/>
                  </a:cubicBezTo>
                  <a:cubicBezTo>
                    <a:pt x="26036" y="17559"/>
                    <a:pt x="25026" y="18976"/>
                    <a:pt x="24788" y="22698"/>
                  </a:cubicBezTo>
                  <a:cubicBezTo>
                    <a:pt x="24787" y="22778"/>
                    <a:pt x="24786" y="22858"/>
                    <a:pt x="24785" y="22938"/>
                  </a:cubicBezTo>
                  <a:lnTo>
                    <a:pt x="24785" y="22938"/>
                  </a:lnTo>
                  <a:cubicBezTo>
                    <a:pt x="24304" y="22873"/>
                    <a:pt x="23825" y="22808"/>
                    <a:pt x="23380" y="22808"/>
                  </a:cubicBezTo>
                  <a:cubicBezTo>
                    <a:pt x="23338" y="22808"/>
                    <a:pt x="23296" y="22808"/>
                    <a:pt x="23255" y="22810"/>
                  </a:cubicBezTo>
                  <a:cubicBezTo>
                    <a:pt x="23590" y="22838"/>
                    <a:pt x="23952" y="22838"/>
                    <a:pt x="24259" y="22921"/>
                  </a:cubicBezTo>
                  <a:cubicBezTo>
                    <a:pt x="22475" y="22838"/>
                    <a:pt x="20719" y="22642"/>
                    <a:pt x="18934" y="22364"/>
                  </a:cubicBezTo>
                  <a:cubicBezTo>
                    <a:pt x="18684" y="22308"/>
                    <a:pt x="18767" y="22224"/>
                    <a:pt x="18433" y="22224"/>
                  </a:cubicBezTo>
                  <a:lnTo>
                    <a:pt x="18405" y="22224"/>
                  </a:lnTo>
                  <a:cubicBezTo>
                    <a:pt x="18323" y="22224"/>
                    <a:pt x="18182" y="22165"/>
                    <a:pt x="18145" y="22143"/>
                  </a:cubicBezTo>
                  <a:lnTo>
                    <a:pt x="18145" y="22143"/>
                  </a:lnTo>
                  <a:cubicBezTo>
                    <a:pt x="18180" y="22151"/>
                    <a:pt x="18382" y="22169"/>
                    <a:pt x="18405" y="22169"/>
                  </a:cubicBezTo>
                  <a:cubicBezTo>
                    <a:pt x="18349" y="22141"/>
                    <a:pt x="18210" y="22141"/>
                    <a:pt x="18154" y="22113"/>
                  </a:cubicBezTo>
                  <a:cubicBezTo>
                    <a:pt x="16561" y="21838"/>
                    <a:pt x="15077" y="21482"/>
                    <a:pt x="13541" y="20912"/>
                  </a:cubicBezTo>
                  <a:lnTo>
                    <a:pt x="13541" y="20912"/>
                  </a:lnTo>
                  <a:cubicBezTo>
                    <a:pt x="13444" y="20900"/>
                    <a:pt x="13458" y="20900"/>
                    <a:pt x="13492" y="20900"/>
                  </a:cubicBezTo>
                  <a:cubicBezTo>
                    <a:pt x="13497" y="20900"/>
                    <a:pt x="13502" y="20900"/>
                    <a:pt x="13508" y="20900"/>
                  </a:cubicBezTo>
                  <a:lnTo>
                    <a:pt x="13508" y="20900"/>
                  </a:lnTo>
                  <a:cubicBezTo>
                    <a:pt x="13496" y="20896"/>
                    <a:pt x="13483" y="20891"/>
                    <a:pt x="13471" y="20886"/>
                  </a:cubicBezTo>
                  <a:lnTo>
                    <a:pt x="13471" y="20886"/>
                  </a:lnTo>
                  <a:cubicBezTo>
                    <a:pt x="13471" y="20886"/>
                    <a:pt x="13488" y="20886"/>
                    <a:pt x="13523" y="20900"/>
                  </a:cubicBezTo>
                  <a:lnTo>
                    <a:pt x="13523" y="20900"/>
                  </a:lnTo>
                  <a:cubicBezTo>
                    <a:pt x="13551" y="20899"/>
                    <a:pt x="13575" y="20896"/>
                    <a:pt x="13555" y="20886"/>
                  </a:cubicBezTo>
                  <a:lnTo>
                    <a:pt x="13555" y="20886"/>
                  </a:lnTo>
                  <a:cubicBezTo>
                    <a:pt x="13828" y="20968"/>
                    <a:pt x="14075" y="21050"/>
                    <a:pt x="14321" y="21106"/>
                  </a:cubicBezTo>
                  <a:lnTo>
                    <a:pt x="14321" y="21106"/>
                  </a:lnTo>
                  <a:cubicBezTo>
                    <a:pt x="14276" y="21091"/>
                    <a:pt x="14161" y="21026"/>
                    <a:pt x="14112" y="21026"/>
                  </a:cubicBezTo>
                  <a:cubicBezTo>
                    <a:pt x="12969" y="20691"/>
                    <a:pt x="11826" y="20301"/>
                    <a:pt x="10767" y="19771"/>
                  </a:cubicBezTo>
                  <a:cubicBezTo>
                    <a:pt x="10600" y="19743"/>
                    <a:pt x="9764" y="19242"/>
                    <a:pt x="9457" y="19019"/>
                  </a:cubicBezTo>
                  <a:lnTo>
                    <a:pt x="9457" y="19019"/>
                  </a:lnTo>
                  <a:cubicBezTo>
                    <a:pt x="10042" y="19242"/>
                    <a:pt x="10488" y="19520"/>
                    <a:pt x="11046" y="19743"/>
                  </a:cubicBezTo>
                  <a:cubicBezTo>
                    <a:pt x="9987" y="19186"/>
                    <a:pt x="8955" y="18684"/>
                    <a:pt x="8119" y="17820"/>
                  </a:cubicBezTo>
                  <a:cubicBezTo>
                    <a:pt x="7892" y="17609"/>
                    <a:pt x="7688" y="17379"/>
                    <a:pt x="7509" y="17134"/>
                  </a:cubicBezTo>
                  <a:lnTo>
                    <a:pt x="7509" y="17134"/>
                  </a:lnTo>
                  <a:cubicBezTo>
                    <a:pt x="8339" y="16053"/>
                    <a:pt x="9252" y="15048"/>
                    <a:pt x="10210" y="14140"/>
                  </a:cubicBezTo>
                  <a:cubicBezTo>
                    <a:pt x="12300" y="12217"/>
                    <a:pt x="14865" y="10656"/>
                    <a:pt x="17680" y="10043"/>
                  </a:cubicBezTo>
                  <a:cubicBezTo>
                    <a:pt x="17847" y="9987"/>
                    <a:pt x="18126" y="9987"/>
                    <a:pt x="18293" y="9959"/>
                  </a:cubicBezTo>
                  <a:cubicBezTo>
                    <a:pt x="18413" y="9959"/>
                    <a:pt x="18532" y="9898"/>
                    <a:pt x="18687" y="9898"/>
                  </a:cubicBezTo>
                  <a:cubicBezTo>
                    <a:pt x="18713" y="9898"/>
                    <a:pt x="18739" y="9899"/>
                    <a:pt x="18767" y="9903"/>
                  </a:cubicBezTo>
                  <a:cubicBezTo>
                    <a:pt x="19025" y="9878"/>
                    <a:pt x="19282" y="9865"/>
                    <a:pt x="19539" y="9865"/>
                  </a:cubicBezTo>
                  <a:close/>
                  <a:moveTo>
                    <a:pt x="27353" y="18963"/>
                  </a:moveTo>
                  <a:cubicBezTo>
                    <a:pt x="28900" y="19439"/>
                    <a:pt x="30362" y="21283"/>
                    <a:pt x="31579" y="22950"/>
                  </a:cubicBezTo>
                  <a:lnTo>
                    <a:pt x="31579" y="22950"/>
                  </a:lnTo>
                  <a:cubicBezTo>
                    <a:pt x="31157" y="22953"/>
                    <a:pt x="30741" y="22959"/>
                    <a:pt x="30335" y="22977"/>
                  </a:cubicBezTo>
                  <a:lnTo>
                    <a:pt x="30286" y="23002"/>
                  </a:lnTo>
                  <a:lnTo>
                    <a:pt x="30286" y="23002"/>
                  </a:lnTo>
                  <a:cubicBezTo>
                    <a:pt x="30282" y="23001"/>
                    <a:pt x="30278" y="23001"/>
                    <a:pt x="30274" y="23001"/>
                  </a:cubicBezTo>
                  <a:lnTo>
                    <a:pt x="30274" y="23001"/>
                  </a:lnTo>
                  <a:cubicBezTo>
                    <a:pt x="30276" y="23002"/>
                    <a:pt x="30278" y="23003"/>
                    <a:pt x="30280" y="23005"/>
                  </a:cubicBezTo>
                  <a:lnTo>
                    <a:pt x="30286" y="23002"/>
                  </a:lnTo>
                  <a:lnTo>
                    <a:pt x="30286" y="23002"/>
                  </a:lnTo>
                  <a:cubicBezTo>
                    <a:pt x="30561" y="23026"/>
                    <a:pt x="30867" y="23034"/>
                    <a:pt x="31192" y="23034"/>
                  </a:cubicBezTo>
                  <a:cubicBezTo>
                    <a:pt x="31337" y="23034"/>
                    <a:pt x="31485" y="23032"/>
                    <a:pt x="31636" y="23030"/>
                  </a:cubicBezTo>
                  <a:lnTo>
                    <a:pt x="31636" y="23030"/>
                  </a:lnTo>
                  <a:cubicBezTo>
                    <a:pt x="31677" y="23085"/>
                    <a:pt x="31717" y="23140"/>
                    <a:pt x="31757" y="23195"/>
                  </a:cubicBezTo>
                  <a:lnTo>
                    <a:pt x="31757" y="23195"/>
                  </a:lnTo>
                  <a:cubicBezTo>
                    <a:pt x="31460" y="23198"/>
                    <a:pt x="31162" y="23200"/>
                    <a:pt x="30865" y="23200"/>
                  </a:cubicBezTo>
                  <a:cubicBezTo>
                    <a:pt x="29576" y="23200"/>
                    <a:pt x="28287" y="23172"/>
                    <a:pt x="26990" y="23116"/>
                  </a:cubicBezTo>
                  <a:cubicBezTo>
                    <a:pt x="27074" y="23088"/>
                    <a:pt x="26377" y="23088"/>
                    <a:pt x="26294" y="23061"/>
                  </a:cubicBezTo>
                  <a:cubicBezTo>
                    <a:pt x="26251" y="23062"/>
                    <a:pt x="26208" y="23062"/>
                    <a:pt x="26165" y="23062"/>
                  </a:cubicBezTo>
                  <a:cubicBezTo>
                    <a:pt x="26152" y="23062"/>
                    <a:pt x="26139" y="23062"/>
                    <a:pt x="26125" y="23062"/>
                  </a:cubicBezTo>
                  <a:lnTo>
                    <a:pt x="26125" y="23062"/>
                  </a:lnTo>
                  <a:cubicBezTo>
                    <a:pt x="26367" y="21728"/>
                    <a:pt x="26249" y="19825"/>
                    <a:pt x="27353" y="18963"/>
                  </a:cubicBezTo>
                  <a:close/>
                  <a:moveTo>
                    <a:pt x="29539" y="23367"/>
                  </a:moveTo>
                  <a:cubicBezTo>
                    <a:pt x="29543" y="23367"/>
                    <a:pt x="29548" y="23367"/>
                    <a:pt x="29555" y="23367"/>
                  </a:cubicBezTo>
                  <a:cubicBezTo>
                    <a:pt x="29550" y="23367"/>
                    <a:pt x="29544" y="23367"/>
                    <a:pt x="29539" y="23367"/>
                  </a:cubicBezTo>
                  <a:close/>
                  <a:moveTo>
                    <a:pt x="26346" y="23122"/>
                  </a:moveTo>
                  <a:cubicBezTo>
                    <a:pt x="26831" y="23122"/>
                    <a:pt x="27292" y="23168"/>
                    <a:pt x="27855" y="23228"/>
                  </a:cubicBezTo>
                  <a:cubicBezTo>
                    <a:pt x="27409" y="23228"/>
                    <a:pt x="27074" y="23200"/>
                    <a:pt x="26656" y="23200"/>
                  </a:cubicBezTo>
                  <a:cubicBezTo>
                    <a:pt x="26593" y="23162"/>
                    <a:pt x="26519" y="23147"/>
                    <a:pt x="26446" y="23147"/>
                  </a:cubicBezTo>
                  <a:cubicBezTo>
                    <a:pt x="26357" y="23147"/>
                    <a:pt x="26271" y="23169"/>
                    <a:pt x="26210" y="23200"/>
                  </a:cubicBezTo>
                  <a:cubicBezTo>
                    <a:pt x="27347" y="23283"/>
                    <a:pt x="28429" y="23339"/>
                    <a:pt x="29539" y="23367"/>
                  </a:cubicBezTo>
                  <a:lnTo>
                    <a:pt x="29539" y="23367"/>
                  </a:lnTo>
                  <a:cubicBezTo>
                    <a:pt x="29525" y="23365"/>
                    <a:pt x="29520" y="23360"/>
                    <a:pt x="29499" y="23339"/>
                  </a:cubicBezTo>
                  <a:lnTo>
                    <a:pt x="30558" y="23339"/>
                  </a:lnTo>
                  <a:cubicBezTo>
                    <a:pt x="30573" y="23325"/>
                    <a:pt x="30593" y="23320"/>
                    <a:pt x="30616" y="23320"/>
                  </a:cubicBezTo>
                  <a:cubicBezTo>
                    <a:pt x="30667" y="23320"/>
                    <a:pt x="30728" y="23345"/>
                    <a:pt x="30762" y="23345"/>
                  </a:cubicBezTo>
                  <a:cubicBezTo>
                    <a:pt x="30771" y="23345"/>
                    <a:pt x="30777" y="23343"/>
                    <a:pt x="30782" y="23339"/>
                  </a:cubicBezTo>
                  <a:cubicBezTo>
                    <a:pt x="31128" y="23317"/>
                    <a:pt x="31484" y="23313"/>
                    <a:pt x="31841" y="23312"/>
                  </a:cubicBezTo>
                  <a:lnTo>
                    <a:pt x="31841" y="23312"/>
                  </a:lnTo>
                  <a:cubicBezTo>
                    <a:pt x="31866" y="23347"/>
                    <a:pt x="31892" y="23382"/>
                    <a:pt x="31917" y="23417"/>
                  </a:cubicBezTo>
                  <a:lnTo>
                    <a:pt x="31917" y="23417"/>
                  </a:lnTo>
                  <a:cubicBezTo>
                    <a:pt x="29993" y="23410"/>
                    <a:pt x="28039" y="23434"/>
                    <a:pt x="26101" y="23189"/>
                  </a:cubicBezTo>
                  <a:lnTo>
                    <a:pt x="26101" y="23189"/>
                  </a:lnTo>
                  <a:cubicBezTo>
                    <a:pt x="26105" y="23168"/>
                    <a:pt x="26109" y="23147"/>
                    <a:pt x="26113" y="23125"/>
                  </a:cubicBezTo>
                  <a:lnTo>
                    <a:pt x="26113" y="23125"/>
                  </a:lnTo>
                  <a:cubicBezTo>
                    <a:pt x="26192" y="23123"/>
                    <a:pt x="26269" y="23122"/>
                    <a:pt x="26346" y="23122"/>
                  </a:cubicBezTo>
                  <a:close/>
                  <a:moveTo>
                    <a:pt x="48727" y="25764"/>
                  </a:moveTo>
                  <a:cubicBezTo>
                    <a:pt x="48729" y="25773"/>
                    <a:pt x="48731" y="25783"/>
                    <a:pt x="48733" y="25792"/>
                  </a:cubicBezTo>
                  <a:cubicBezTo>
                    <a:pt x="48733" y="25781"/>
                    <a:pt x="48731" y="25772"/>
                    <a:pt x="48727" y="25764"/>
                  </a:cubicBezTo>
                  <a:close/>
                  <a:moveTo>
                    <a:pt x="7533" y="26266"/>
                  </a:moveTo>
                  <a:cubicBezTo>
                    <a:pt x="7546" y="26275"/>
                    <a:pt x="7559" y="26285"/>
                    <a:pt x="7572" y="26294"/>
                  </a:cubicBezTo>
                  <a:lnTo>
                    <a:pt x="7617" y="26294"/>
                  </a:lnTo>
                  <a:cubicBezTo>
                    <a:pt x="7561" y="26294"/>
                    <a:pt x="7561" y="26266"/>
                    <a:pt x="7533" y="26266"/>
                  </a:cubicBezTo>
                  <a:close/>
                  <a:moveTo>
                    <a:pt x="33607" y="23304"/>
                  </a:moveTo>
                  <a:cubicBezTo>
                    <a:pt x="34018" y="23349"/>
                    <a:pt x="34419" y="23380"/>
                    <a:pt x="34814" y="23396"/>
                  </a:cubicBezTo>
                  <a:lnTo>
                    <a:pt x="34814" y="23396"/>
                  </a:lnTo>
                  <a:cubicBezTo>
                    <a:pt x="35855" y="25196"/>
                    <a:pt x="36802" y="27052"/>
                    <a:pt x="37671" y="28939"/>
                  </a:cubicBezTo>
                  <a:lnTo>
                    <a:pt x="37671" y="28939"/>
                  </a:lnTo>
                  <a:cubicBezTo>
                    <a:pt x="37641" y="28941"/>
                    <a:pt x="37611" y="28942"/>
                    <a:pt x="37583" y="28942"/>
                  </a:cubicBezTo>
                  <a:lnTo>
                    <a:pt x="37673" y="28942"/>
                  </a:lnTo>
                  <a:cubicBezTo>
                    <a:pt x="37676" y="28948"/>
                    <a:pt x="37679" y="28955"/>
                    <a:pt x="37682" y="28961"/>
                  </a:cubicBezTo>
                  <a:lnTo>
                    <a:pt x="37682" y="28961"/>
                  </a:lnTo>
                  <a:cubicBezTo>
                    <a:pt x="37507" y="28999"/>
                    <a:pt x="37389" y="29051"/>
                    <a:pt x="37265" y="29082"/>
                  </a:cubicBezTo>
                  <a:lnTo>
                    <a:pt x="37265" y="29082"/>
                  </a:lnTo>
                  <a:cubicBezTo>
                    <a:pt x="36610" y="27953"/>
                    <a:pt x="35927" y="26839"/>
                    <a:pt x="35214" y="25737"/>
                  </a:cubicBezTo>
                  <a:cubicBezTo>
                    <a:pt x="34724" y="24934"/>
                    <a:pt x="34166" y="24104"/>
                    <a:pt x="33607" y="23304"/>
                  </a:cubicBezTo>
                  <a:close/>
                  <a:moveTo>
                    <a:pt x="18238" y="30197"/>
                  </a:moveTo>
                  <a:cubicBezTo>
                    <a:pt x="18238" y="30224"/>
                    <a:pt x="18293" y="30224"/>
                    <a:pt x="18293" y="30224"/>
                  </a:cubicBezTo>
                  <a:cubicBezTo>
                    <a:pt x="18265" y="30224"/>
                    <a:pt x="18238" y="30224"/>
                    <a:pt x="18238" y="30197"/>
                  </a:cubicBezTo>
                  <a:close/>
                  <a:moveTo>
                    <a:pt x="26087" y="23349"/>
                  </a:moveTo>
                  <a:cubicBezTo>
                    <a:pt x="27532" y="23446"/>
                    <a:pt x="28976" y="23500"/>
                    <a:pt x="30419" y="23500"/>
                  </a:cubicBezTo>
                  <a:cubicBezTo>
                    <a:pt x="30934" y="23500"/>
                    <a:pt x="31448" y="23493"/>
                    <a:pt x="31962" y="23479"/>
                  </a:cubicBezTo>
                  <a:lnTo>
                    <a:pt x="31962" y="23479"/>
                  </a:lnTo>
                  <a:cubicBezTo>
                    <a:pt x="32309" y="23960"/>
                    <a:pt x="32632" y="24410"/>
                    <a:pt x="32928" y="24789"/>
                  </a:cubicBezTo>
                  <a:lnTo>
                    <a:pt x="32984" y="24789"/>
                  </a:lnTo>
                  <a:cubicBezTo>
                    <a:pt x="33977" y="26253"/>
                    <a:pt x="34935" y="27736"/>
                    <a:pt x="35846" y="29245"/>
                  </a:cubicBezTo>
                  <a:lnTo>
                    <a:pt x="35846" y="29245"/>
                  </a:lnTo>
                  <a:cubicBezTo>
                    <a:pt x="35497" y="29272"/>
                    <a:pt x="35144" y="29286"/>
                    <a:pt x="34796" y="29360"/>
                  </a:cubicBezTo>
                  <a:cubicBezTo>
                    <a:pt x="34796" y="29341"/>
                    <a:pt x="34773" y="29334"/>
                    <a:pt x="34738" y="29334"/>
                  </a:cubicBezTo>
                  <a:cubicBezTo>
                    <a:pt x="34619" y="29334"/>
                    <a:pt x="34352" y="29416"/>
                    <a:pt x="34266" y="29416"/>
                  </a:cubicBezTo>
                  <a:cubicBezTo>
                    <a:pt x="34322" y="29388"/>
                    <a:pt x="34405" y="29360"/>
                    <a:pt x="34433" y="29360"/>
                  </a:cubicBezTo>
                  <a:cubicBezTo>
                    <a:pt x="34256" y="29360"/>
                    <a:pt x="33940" y="29452"/>
                    <a:pt x="33696" y="29490"/>
                  </a:cubicBezTo>
                  <a:lnTo>
                    <a:pt x="33696" y="29490"/>
                  </a:lnTo>
                  <a:cubicBezTo>
                    <a:pt x="33737" y="29478"/>
                    <a:pt x="33774" y="29453"/>
                    <a:pt x="33848" y="29416"/>
                  </a:cubicBezTo>
                  <a:lnTo>
                    <a:pt x="33848" y="29416"/>
                  </a:lnTo>
                  <a:cubicBezTo>
                    <a:pt x="33708" y="29472"/>
                    <a:pt x="33597" y="29472"/>
                    <a:pt x="33485" y="29500"/>
                  </a:cubicBezTo>
                  <a:cubicBezTo>
                    <a:pt x="33402" y="29500"/>
                    <a:pt x="33207" y="29528"/>
                    <a:pt x="33123" y="29555"/>
                  </a:cubicBezTo>
                  <a:cubicBezTo>
                    <a:pt x="33059" y="29555"/>
                    <a:pt x="32963" y="29588"/>
                    <a:pt x="32896" y="29603"/>
                  </a:cubicBezTo>
                  <a:lnTo>
                    <a:pt x="32896" y="29603"/>
                  </a:lnTo>
                  <a:cubicBezTo>
                    <a:pt x="32888" y="29591"/>
                    <a:pt x="32880" y="29586"/>
                    <a:pt x="32873" y="29586"/>
                  </a:cubicBezTo>
                  <a:cubicBezTo>
                    <a:pt x="32857" y="29586"/>
                    <a:pt x="32844" y="29611"/>
                    <a:pt x="32844" y="29611"/>
                  </a:cubicBezTo>
                  <a:cubicBezTo>
                    <a:pt x="32857" y="29611"/>
                    <a:pt x="32875" y="29608"/>
                    <a:pt x="32896" y="29603"/>
                  </a:cubicBezTo>
                  <a:lnTo>
                    <a:pt x="32896" y="29603"/>
                  </a:lnTo>
                  <a:cubicBezTo>
                    <a:pt x="32897" y="29606"/>
                    <a:pt x="32899" y="29608"/>
                    <a:pt x="32900" y="29611"/>
                  </a:cubicBezTo>
                  <a:lnTo>
                    <a:pt x="32872" y="29611"/>
                  </a:lnTo>
                  <a:cubicBezTo>
                    <a:pt x="32008" y="29751"/>
                    <a:pt x="31060" y="29834"/>
                    <a:pt x="30196" y="30029"/>
                  </a:cubicBezTo>
                  <a:cubicBezTo>
                    <a:pt x="29694" y="30057"/>
                    <a:pt x="29165" y="30169"/>
                    <a:pt x="28719" y="30197"/>
                  </a:cubicBezTo>
                  <a:cubicBezTo>
                    <a:pt x="27817" y="30309"/>
                    <a:pt x="26915" y="30367"/>
                    <a:pt x="26013" y="30430"/>
                  </a:cubicBezTo>
                  <a:lnTo>
                    <a:pt x="26013" y="30430"/>
                  </a:lnTo>
                  <a:cubicBezTo>
                    <a:pt x="26019" y="29829"/>
                    <a:pt x="26043" y="29225"/>
                    <a:pt x="26043" y="28636"/>
                  </a:cubicBezTo>
                  <a:cubicBezTo>
                    <a:pt x="26016" y="26873"/>
                    <a:pt x="25962" y="25111"/>
                    <a:pt x="26087" y="23349"/>
                  </a:cubicBezTo>
                  <a:close/>
                  <a:moveTo>
                    <a:pt x="6948" y="17896"/>
                  </a:moveTo>
                  <a:cubicBezTo>
                    <a:pt x="9864" y="21493"/>
                    <a:pt x="16833" y="22263"/>
                    <a:pt x="20942" y="22838"/>
                  </a:cubicBezTo>
                  <a:cubicBezTo>
                    <a:pt x="22219" y="23002"/>
                    <a:pt x="23499" y="23142"/>
                    <a:pt x="24781" y="23250"/>
                  </a:cubicBezTo>
                  <a:lnTo>
                    <a:pt x="24781" y="23250"/>
                  </a:lnTo>
                  <a:cubicBezTo>
                    <a:pt x="24762" y="24893"/>
                    <a:pt x="24775" y="26592"/>
                    <a:pt x="24900" y="28245"/>
                  </a:cubicBezTo>
                  <a:cubicBezTo>
                    <a:pt x="24945" y="28967"/>
                    <a:pt x="25027" y="29744"/>
                    <a:pt x="25145" y="30487"/>
                  </a:cubicBezTo>
                  <a:lnTo>
                    <a:pt x="25145" y="30487"/>
                  </a:lnTo>
                  <a:cubicBezTo>
                    <a:pt x="24932" y="30496"/>
                    <a:pt x="24723" y="30499"/>
                    <a:pt x="24517" y="30499"/>
                  </a:cubicBezTo>
                  <a:cubicBezTo>
                    <a:pt x="23894" y="30499"/>
                    <a:pt x="23287" y="30467"/>
                    <a:pt x="22614" y="30447"/>
                  </a:cubicBezTo>
                  <a:lnTo>
                    <a:pt x="22614" y="30447"/>
                  </a:lnTo>
                  <a:cubicBezTo>
                    <a:pt x="22614" y="30475"/>
                    <a:pt x="22698" y="30475"/>
                    <a:pt x="22698" y="30475"/>
                  </a:cubicBezTo>
                  <a:lnTo>
                    <a:pt x="22614" y="30475"/>
                  </a:lnTo>
                  <a:cubicBezTo>
                    <a:pt x="22599" y="30453"/>
                    <a:pt x="22550" y="30447"/>
                    <a:pt x="22485" y="30447"/>
                  </a:cubicBezTo>
                  <a:cubicBezTo>
                    <a:pt x="22400" y="30447"/>
                    <a:pt x="22288" y="30457"/>
                    <a:pt x="22190" y="30457"/>
                  </a:cubicBezTo>
                  <a:cubicBezTo>
                    <a:pt x="22084" y="30457"/>
                    <a:pt x="21994" y="30445"/>
                    <a:pt x="21973" y="30392"/>
                  </a:cubicBezTo>
                  <a:cubicBezTo>
                    <a:pt x="21926" y="30410"/>
                    <a:pt x="21874" y="30417"/>
                    <a:pt x="21819" y="30417"/>
                  </a:cubicBezTo>
                  <a:cubicBezTo>
                    <a:pt x="21710" y="30417"/>
                    <a:pt x="21592" y="30392"/>
                    <a:pt x="21499" y="30392"/>
                  </a:cubicBezTo>
                  <a:cubicBezTo>
                    <a:pt x="21611" y="30447"/>
                    <a:pt x="21722" y="30447"/>
                    <a:pt x="21834" y="30475"/>
                  </a:cubicBezTo>
                  <a:lnTo>
                    <a:pt x="21750" y="30475"/>
                  </a:lnTo>
                  <a:cubicBezTo>
                    <a:pt x="21510" y="30451"/>
                    <a:pt x="21146" y="30386"/>
                    <a:pt x="20801" y="30386"/>
                  </a:cubicBezTo>
                  <a:cubicBezTo>
                    <a:pt x="20745" y="30386"/>
                    <a:pt x="20689" y="30388"/>
                    <a:pt x="20635" y="30392"/>
                  </a:cubicBezTo>
                  <a:cubicBezTo>
                    <a:pt x="20620" y="30384"/>
                    <a:pt x="20603" y="30381"/>
                    <a:pt x="20587" y="30381"/>
                  </a:cubicBezTo>
                  <a:cubicBezTo>
                    <a:pt x="20542" y="30381"/>
                    <a:pt x="20503" y="30407"/>
                    <a:pt x="20523" y="30447"/>
                  </a:cubicBezTo>
                  <a:cubicBezTo>
                    <a:pt x="20589" y="30464"/>
                    <a:pt x="20611" y="30471"/>
                    <a:pt x="20608" y="30471"/>
                  </a:cubicBezTo>
                  <a:cubicBezTo>
                    <a:pt x="20600" y="30471"/>
                    <a:pt x="20443" y="30431"/>
                    <a:pt x="20384" y="30392"/>
                  </a:cubicBezTo>
                  <a:cubicBezTo>
                    <a:pt x="20367" y="30408"/>
                    <a:pt x="20334" y="30413"/>
                    <a:pt x="20298" y="30413"/>
                  </a:cubicBezTo>
                  <a:cubicBezTo>
                    <a:pt x="20260" y="30413"/>
                    <a:pt x="20220" y="30408"/>
                    <a:pt x="20197" y="30408"/>
                  </a:cubicBezTo>
                  <a:cubicBezTo>
                    <a:pt x="20167" y="30408"/>
                    <a:pt x="20163" y="30415"/>
                    <a:pt x="20217" y="30447"/>
                  </a:cubicBezTo>
                  <a:cubicBezTo>
                    <a:pt x="19771" y="30364"/>
                    <a:pt x="19046" y="30308"/>
                    <a:pt x="18544" y="30224"/>
                  </a:cubicBezTo>
                  <a:lnTo>
                    <a:pt x="18544" y="30224"/>
                  </a:lnTo>
                  <a:cubicBezTo>
                    <a:pt x="18572" y="30252"/>
                    <a:pt x="18795" y="30252"/>
                    <a:pt x="18851" y="30308"/>
                  </a:cubicBezTo>
                  <a:cubicBezTo>
                    <a:pt x="18836" y="30311"/>
                    <a:pt x="18820" y="30312"/>
                    <a:pt x="18805" y="30312"/>
                  </a:cubicBezTo>
                  <a:cubicBezTo>
                    <a:pt x="18668" y="30312"/>
                    <a:pt x="18532" y="30221"/>
                    <a:pt x="18395" y="30221"/>
                  </a:cubicBezTo>
                  <a:cubicBezTo>
                    <a:pt x="18380" y="30221"/>
                    <a:pt x="18364" y="30222"/>
                    <a:pt x="18349" y="30224"/>
                  </a:cubicBezTo>
                  <a:cubicBezTo>
                    <a:pt x="18349" y="30197"/>
                    <a:pt x="18265" y="30197"/>
                    <a:pt x="18238" y="30197"/>
                  </a:cubicBezTo>
                  <a:cubicBezTo>
                    <a:pt x="18256" y="30197"/>
                    <a:pt x="18200" y="30184"/>
                    <a:pt x="18153" y="30184"/>
                  </a:cubicBezTo>
                  <a:cubicBezTo>
                    <a:pt x="18129" y="30184"/>
                    <a:pt x="18108" y="30187"/>
                    <a:pt x="18098" y="30197"/>
                  </a:cubicBezTo>
                  <a:cubicBezTo>
                    <a:pt x="18070" y="30169"/>
                    <a:pt x="17987" y="30169"/>
                    <a:pt x="17959" y="30113"/>
                  </a:cubicBezTo>
                  <a:cubicBezTo>
                    <a:pt x="15924" y="29946"/>
                    <a:pt x="13917" y="29332"/>
                    <a:pt x="11994" y="28691"/>
                  </a:cubicBezTo>
                  <a:cubicBezTo>
                    <a:pt x="11938" y="28663"/>
                    <a:pt x="11938" y="28636"/>
                    <a:pt x="11826" y="28636"/>
                  </a:cubicBezTo>
                  <a:cubicBezTo>
                    <a:pt x="11854" y="28636"/>
                    <a:pt x="11854" y="28663"/>
                    <a:pt x="11854" y="28663"/>
                  </a:cubicBezTo>
                  <a:cubicBezTo>
                    <a:pt x="11826" y="28663"/>
                    <a:pt x="11798" y="28663"/>
                    <a:pt x="11798" y="28636"/>
                  </a:cubicBezTo>
                  <a:cubicBezTo>
                    <a:pt x="11575" y="28580"/>
                    <a:pt x="11297" y="28385"/>
                    <a:pt x="11046" y="28301"/>
                  </a:cubicBezTo>
                  <a:cubicBezTo>
                    <a:pt x="10767" y="28106"/>
                    <a:pt x="10293" y="27994"/>
                    <a:pt x="10042" y="27799"/>
                  </a:cubicBezTo>
                  <a:cubicBezTo>
                    <a:pt x="9192" y="27388"/>
                    <a:pt x="8368" y="26868"/>
                    <a:pt x="7572" y="26294"/>
                  </a:cubicBezTo>
                  <a:lnTo>
                    <a:pt x="7561" y="26294"/>
                  </a:lnTo>
                  <a:cubicBezTo>
                    <a:pt x="6304" y="25385"/>
                    <a:pt x="5150" y="24270"/>
                    <a:pt x="4320" y="22901"/>
                  </a:cubicBezTo>
                  <a:lnTo>
                    <a:pt x="4320" y="22901"/>
                  </a:lnTo>
                  <a:cubicBezTo>
                    <a:pt x="4940" y="21132"/>
                    <a:pt x="5853" y="19446"/>
                    <a:pt x="6948" y="17896"/>
                  </a:cubicBezTo>
                  <a:close/>
                  <a:moveTo>
                    <a:pt x="37788" y="29192"/>
                  </a:moveTo>
                  <a:lnTo>
                    <a:pt x="37788" y="29192"/>
                  </a:lnTo>
                  <a:cubicBezTo>
                    <a:pt x="38356" y="30436"/>
                    <a:pt x="38890" y="31694"/>
                    <a:pt x="39395" y="32956"/>
                  </a:cubicBezTo>
                  <a:cubicBezTo>
                    <a:pt x="39408" y="32991"/>
                    <a:pt x="39420" y="33026"/>
                    <a:pt x="39433" y="33061"/>
                  </a:cubicBezTo>
                  <a:lnTo>
                    <a:pt x="39433" y="33061"/>
                  </a:lnTo>
                  <a:cubicBezTo>
                    <a:pt x="39430" y="33054"/>
                    <a:pt x="39426" y="33047"/>
                    <a:pt x="39423" y="33040"/>
                  </a:cubicBezTo>
                  <a:cubicBezTo>
                    <a:pt x="38778" y="31779"/>
                    <a:pt x="38105" y="30539"/>
                    <a:pt x="37401" y="29316"/>
                  </a:cubicBezTo>
                  <a:lnTo>
                    <a:pt x="37401" y="29316"/>
                  </a:lnTo>
                  <a:cubicBezTo>
                    <a:pt x="37530" y="29275"/>
                    <a:pt x="37659" y="29234"/>
                    <a:pt x="37788" y="29192"/>
                  </a:cubicBezTo>
                  <a:close/>
                  <a:moveTo>
                    <a:pt x="46133" y="21945"/>
                  </a:moveTo>
                  <a:lnTo>
                    <a:pt x="46133" y="21945"/>
                  </a:lnTo>
                  <a:cubicBezTo>
                    <a:pt x="47372" y="24024"/>
                    <a:pt x="48227" y="26320"/>
                    <a:pt x="47925" y="28775"/>
                  </a:cubicBezTo>
                  <a:cubicBezTo>
                    <a:pt x="47367" y="31479"/>
                    <a:pt x="44608" y="33040"/>
                    <a:pt x="42238" y="33988"/>
                  </a:cubicBezTo>
                  <a:cubicBezTo>
                    <a:pt x="41873" y="34137"/>
                    <a:pt x="41505" y="34281"/>
                    <a:pt x="41134" y="34419"/>
                  </a:cubicBezTo>
                  <a:lnTo>
                    <a:pt x="41134" y="34419"/>
                  </a:lnTo>
                  <a:cubicBezTo>
                    <a:pt x="40740" y="33489"/>
                    <a:pt x="40341" y="32567"/>
                    <a:pt x="39980" y="31646"/>
                  </a:cubicBezTo>
                  <a:cubicBezTo>
                    <a:pt x="39702" y="30949"/>
                    <a:pt x="39339" y="30197"/>
                    <a:pt x="39116" y="29528"/>
                  </a:cubicBezTo>
                  <a:cubicBezTo>
                    <a:pt x="39017" y="29300"/>
                    <a:pt x="38915" y="29073"/>
                    <a:pt x="38812" y="28846"/>
                  </a:cubicBezTo>
                  <a:lnTo>
                    <a:pt x="38812" y="28846"/>
                  </a:lnTo>
                  <a:cubicBezTo>
                    <a:pt x="38932" y="28804"/>
                    <a:pt x="39052" y="28762"/>
                    <a:pt x="39172" y="28719"/>
                  </a:cubicBezTo>
                  <a:cubicBezTo>
                    <a:pt x="39162" y="28718"/>
                    <a:pt x="39151" y="28717"/>
                    <a:pt x="39138" y="28717"/>
                  </a:cubicBezTo>
                  <a:cubicBezTo>
                    <a:pt x="39053" y="28717"/>
                    <a:pt x="38926" y="28752"/>
                    <a:pt x="38788" y="28794"/>
                  </a:cubicBezTo>
                  <a:lnTo>
                    <a:pt x="38788" y="28794"/>
                  </a:lnTo>
                  <a:cubicBezTo>
                    <a:pt x="38785" y="28787"/>
                    <a:pt x="38782" y="28780"/>
                    <a:pt x="38779" y="28773"/>
                  </a:cubicBezTo>
                  <a:lnTo>
                    <a:pt x="38779" y="28773"/>
                  </a:lnTo>
                  <a:cubicBezTo>
                    <a:pt x="39205" y="28674"/>
                    <a:pt x="40213" y="28357"/>
                    <a:pt x="39813" y="28357"/>
                  </a:cubicBezTo>
                  <a:cubicBezTo>
                    <a:pt x="39551" y="28384"/>
                    <a:pt x="39144" y="28528"/>
                    <a:pt x="38730" y="28667"/>
                  </a:cubicBezTo>
                  <a:lnTo>
                    <a:pt x="38730" y="28667"/>
                  </a:lnTo>
                  <a:cubicBezTo>
                    <a:pt x="37906" y="26871"/>
                    <a:pt x="36979" y="25109"/>
                    <a:pt x="35948" y="23401"/>
                  </a:cubicBezTo>
                  <a:lnTo>
                    <a:pt x="35948" y="23401"/>
                  </a:lnTo>
                  <a:cubicBezTo>
                    <a:pt x="36432" y="23385"/>
                    <a:pt x="36910" y="23346"/>
                    <a:pt x="37388" y="23284"/>
                  </a:cubicBezTo>
                  <a:cubicBezTo>
                    <a:pt x="37527" y="23284"/>
                    <a:pt x="37611" y="23284"/>
                    <a:pt x="37667" y="23339"/>
                  </a:cubicBezTo>
                  <a:cubicBezTo>
                    <a:pt x="37639" y="23339"/>
                    <a:pt x="37583" y="23339"/>
                    <a:pt x="37527" y="23367"/>
                  </a:cubicBezTo>
                  <a:cubicBezTo>
                    <a:pt x="37722" y="23367"/>
                    <a:pt x="37945" y="23367"/>
                    <a:pt x="38168" y="23284"/>
                  </a:cubicBezTo>
                  <a:cubicBezTo>
                    <a:pt x="38921" y="23256"/>
                    <a:pt x="39702" y="23116"/>
                    <a:pt x="40454" y="23088"/>
                  </a:cubicBezTo>
                  <a:lnTo>
                    <a:pt x="40510" y="23061"/>
                  </a:lnTo>
                  <a:cubicBezTo>
                    <a:pt x="40518" y="23065"/>
                    <a:pt x="40531" y="23066"/>
                    <a:pt x="40547" y="23066"/>
                  </a:cubicBezTo>
                  <a:cubicBezTo>
                    <a:pt x="40609" y="23066"/>
                    <a:pt x="40718" y="23041"/>
                    <a:pt x="40796" y="23041"/>
                  </a:cubicBezTo>
                  <a:cubicBezTo>
                    <a:pt x="40830" y="23041"/>
                    <a:pt x="40858" y="23046"/>
                    <a:pt x="40872" y="23061"/>
                  </a:cubicBezTo>
                  <a:cubicBezTo>
                    <a:pt x="39897" y="23228"/>
                    <a:pt x="38921" y="23339"/>
                    <a:pt x="38001" y="23451"/>
                  </a:cubicBezTo>
                  <a:cubicBezTo>
                    <a:pt x="39841" y="23367"/>
                    <a:pt x="41569" y="22949"/>
                    <a:pt x="43381" y="22698"/>
                  </a:cubicBezTo>
                  <a:cubicBezTo>
                    <a:pt x="44271" y="22481"/>
                    <a:pt x="45225" y="22260"/>
                    <a:pt x="46133" y="21945"/>
                  </a:cubicBezTo>
                  <a:close/>
                  <a:moveTo>
                    <a:pt x="3914" y="24229"/>
                  </a:moveTo>
                  <a:lnTo>
                    <a:pt x="3914" y="24229"/>
                  </a:lnTo>
                  <a:cubicBezTo>
                    <a:pt x="5035" y="25793"/>
                    <a:pt x="6596" y="27176"/>
                    <a:pt x="8648" y="28273"/>
                  </a:cubicBezTo>
                  <a:cubicBezTo>
                    <a:pt x="13107" y="30617"/>
                    <a:pt x="18165" y="31594"/>
                    <a:pt x="23273" y="31594"/>
                  </a:cubicBezTo>
                  <a:cubicBezTo>
                    <a:pt x="23978" y="31594"/>
                    <a:pt x="24683" y="31575"/>
                    <a:pt x="25388" y="31539"/>
                  </a:cubicBezTo>
                  <a:lnTo>
                    <a:pt x="25388" y="31539"/>
                  </a:lnTo>
                  <a:cubicBezTo>
                    <a:pt x="25425" y="31728"/>
                    <a:pt x="25459" y="31918"/>
                    <a:pt x="25513" y="32120"/>
                  </a:cubicBezTo>
                  <a:lnTo>
                    <a:pt x="25513" y="31981"/>
                  </a:lnTo>
                  <a:cubicBezTo>
                    <a:pt x="25680" y="32036"/>
                    <a:pt x="25736" y="32733"/>
                    <a:pt x="25792" y="33040"/>
                  </a:cubicBezTo>
                  <a:cubicBezTo>
                    <a:pt x="25875" y="32901"/>
                    <a:pt x="25820" y="32733"/>
                    <a:pt x="25820" y="32566"/>
                  </a:cubicBezTo>
                  <a:lnTo>
                    <a:pt x="25820" y="32566"/>
                  </a:lnTo>
                  <a:cubicBezTo>
                    <a:pt x="25875" y="32622"/>
                    <a:pt x="25875" y="32677"/>
                    <a:pt x="25875" y="32705"/>
                  </a:cubicBezTo>
                  <a:cubicBezTo>
                    <a:pt x="25896" y="32544"/>
                    <a:pt x="25930" y="32427"/>
                    <a:pt x="25969" y="32427"/>
                  </a:cubicBezTo>
                  <a:cubicBezTo>
                    <a:pt x="25984" y="32427"/>
                    <a:pt x="25999" y="32444"/>
                    <a:pt x="26015" y="32482"/>
                  </a:cubicBezTo>
                  <a:cubicBezTo>
                    <a:pt x="26015" y="32441"/>
                    <a:pt x="26029" y="32434"/>
                    <a:pt x="26043" y="32434"/>
                  </a:cubicBezTo>
                  <a:cubicBezTo>
                    <a:pt x="26050" y="32434"/>
                    <a:pt x="26057" y="32435"/>
                    <a:pt x="26062" y="32435"/>
                  </a:cubicBezTo>
                  <a:cubicBezTo>
                    <a:pt x="26067" y="32435"/>
                    <a:pt x="26071" y="32434"/>
                    <a:pt x="26071" y="32427"/>
                  </a:cubicBezTo>
                  <a:cubicBezTo>
                    <a:pt x="26154" y="32594"/>
                    <a:pt x="26098" y="32761"/>
                    <a:pt x="26210" y="32901"/>
                  </a:cubicBezTo>
                  <a:cubicBezTo>
                    <a:pt x="26107" y="32450"/>
                    <a:pt x="26054" y="31980"/>
                    <a:pt x="26030" y="31502"/>
                  </a:cubicBezTo>
                  <a:lnTo>
                    <a:pt x="26030" y="31502"/>
                  </a:lnTo>
                  <a:cubicBezTo>
                    <a:pt x="29470" y="31274"/>
                    <a:pt x="32890" y="30635"/>
                    <a:pt x="36121" y="29703"/>
                  </a:cubicBezTo>
                  <a:lnTo>
                    <a:pt x="36121" y="29703"/>
                  </a:lnTo>
                  <a:cubicBezTo>
                    <a:pt x="37176" y="31476"/>
                    <a:pt x="38165" y="33284"/>
                    <a:pt x="39069" y="35138"/>
                  </a:cubicBezTo>
                  <a:lnTo>
                    <a:pt x="39069" y="35138"/>
                  </a:lnTo>
                  <a:cubicBezTo>
                    <a:pt x="39020" y="35154"/>
                    <a:pt x="38970" y="35170"/>
                    <a:pt x="38921" y="35186"/>
                  </a:cubicBezTo>
                  <a:cubicBezTo>
                    <a:pt x="38726" y="35214"/>
                    <a:pt x="38447" y="35326"/>
                    <a:pt x="38280" y="35354"/>
                  </a:cubicBezTo>
                  <a:cubicBezTo>
                    <a:pt x="37639" y="35521"/>
                    <a:pt x="37081" y="35632"/>
                    <a:pt x="36468" y="35800"/>
                  </a:cubicBezTo>
                  <a:lnTo>
                    <a:pt x="36468" y="35772"/>
                  </a:lnTo>
                  <a:cubicBezTo>
                    <a:pt x="36357" y="35800"/>
                    <a:pt x="36245" y="35800"/>
                    <a:pt x="36245" y="35827"/>
                  </a:cubicBezTo>
                  <a:lnTo>
                    <a:pt x="36329" y="35827"/>
                  </a:lnTo>
                  <a:cubicBezTo>
                    <a:pt x="36292" y="35827"/>
                    <a:pt x="36279" y="35852"/>
                    <a:pt x="36267" y="35852"/>
                  </a:cubicBezTo>
                  <a:cubicBezTo>
                    <a:pt x="36261" y="35852"/>
                    <a:pt x="36254" y="35846"/>
                    <a:pt x="36245" y="35827"/>
                  </a:cubicBezTo>
                  <a:cubicBezTo>
                    <a:pt x="32028" y="36596"/>
                    <a:pt x="27644" y="36960"/>
                    <a:pt x="23271" y="36960"/>
                  </a:cubicBezTo>
                  <a:cubicBezTo>
                    <a:pt x="21457" y="36960"/>
                    <a:pt x="19645" y="36898"/>
                    <a:pt x="17847" y="36775"/>
                  </a:cubicBezTo>
                  <a:cubicBezTo>
                    <a:pt x="17798" y="36780"/>
                    <a:pt x="17744" y="36782"/>
                    <a:pt x="17687" y="36782"/>
                  </a:cubicBezTo>
                  <a:cubicBezTo>
                    <a:pt x="17423" y="36782"/>
                    <a:pt x="17091" y="36732"/>
                    <a:pt x="16816" y="36664"/>
                  </a:cubicBezTo>
                  <a:lnTo>
                    <a:pt x="16760" y="36664"/>
                  </a:lnTo>
                  <a:cubicBezTo>
                    <a:pt x="13889" y="36246"/>
                    <a:pt x="10990" y="35688"/>
                    <a:pt x="8314" y="34434"/>
                  </a:cubicBezTo>
                  <a:lnTo>
                    <a:pt x="8314" y="34434"/>
                  </a:lnTo>
                  <a:lnTo>
                    <a:pt x="8370" y="34517"/>
                  </a:lnTo>
                  <a:cubicBezTo>
                    <a:pt x="7673" y="34155"/>
                    <a:pt x="7004" y="33820"/>
                    <a:pt x="6391" y="33374"/>
                  </a:cubicBezTo>
                  <a:cubicBezTo>
                    <a:pt x="5610" y="32956"/>
                    <a:pt x="5025" y="32259"/>
                    <a:pt x="4495" y="31590"/>
                  </a:cubicBezTo>
                  <a:cubicBezTo>
                    <a:pt x="4328" y="31284"/>
                    <a:pt x="4077" y="30866"/>
                    <a:pt x="3938" y="30531"/>
                  </a:cubicBezTo>
                  <a:cubicBezTo>
                    <a:pt x="3603" y="29751"/>
                    <a:pt x="3492" y="28859"/>
                    <a:pt x="3436" y="27994"/>
                  </a:cubicBezTo>
                  <a:lnTo>
                    <a:pt x="3436" y="28078"/>
                  </a:lnTo>
                  <a:cubicBezTo>
                    <a:pt x="3415" y="26775"/>
                    <a:pt x="3587" y="25486"/>
                    <a:pt x="3914" y="24229"/>
                  </a:cubicBezTo>
                  <a:close/>
                  <a:moveTo>
                    <a:pt x="41229" y="37811"/>
                  </a:moveTo>
                  <a:lnTo>
                    <a:pt x="41229" y="37811"/>
                  </a:lnTo>
                  <a:cubicBezTo>
                    <a:pt x="41231" y="37819"/>
                    <a:pt x="41233" y="37827"/>
                    <a:pt x="41235" y="37834"/>
                  </a:cubicBezTo>
                  <a:cubicBezTo>
                    <a:pt x="41233" y="37836"/>
                    <a:pt x="41232" y="37837"/>
                    <a:pt x="41231" y="37837"/>
                  </a:cubicBezTo>
                  <a:cubicBezTo>
                    <a:pt x="41227" y="37837"/>
                    <a:pt x="41227" y="37827"/>
                    <a:pt x="41229" y="37811"/>
                  </a:cubicBezTo>
                  <a:close/>
                  <a:moveTo>
                    <a:pt x="19177" y="0"/>
                  </a:moveTo>
                  <a:cubicBezTo>
                    <a:pt x="15172" y="0"/>
                    <a:pt x="11178" y="991"/>
                    <a:pt x="8091" y="3631"/>
                  </a:cubicBezTo>
                  <a:cubicBezTo>
                    <a:pt x="7701" y="3966"/>
                    <a:pt x="7255" y="4412"/>
                    <a:pt x="6948" y="4746"/>
                  </a:cubicBezTo>
                  <a:cubicBezTo>
                    <a:pt x="1907" y="9995"/>
                    <a:pt x="0" y="17620"/>
                    <a:pt x="3306" y="23292"/>
                  </a:cubicBezTo>
                  <a:lnTo>
                    <a:pt x="3306" y="23292"/>
                  </a:lnTo>
                  <a:cubicBezTo>
                    <a:pt x="2903" y="24093"/>
                    <a:pt x="2792" y="25054"/>
                    <a:pt x="2627" y="25987"/>
                  </a:cubicBezTo>
                  <a:cubicBezTo>
                    <a:pt x="704" y="35465"/>
                    <a:pt x="11464" y="37305"/>
                    <a:pt x="18544" y="37918"/>
                  </a:cubicBezTo>
                  <a:cubicBezTo>
                    <a:pt x="18535" y="37909"/>
                    <a:pt x="18535" y="37906"/>
                    <a:pt x="18539" y="37906"/>
                  </a:cubicBezTo>
                  <a:cubicBezTo>
                    <a:pt x="18547" y="37906"/>
                    <a:pt x="18572" y="37918"/>
                    <a:pt x="18572" y="37918"/>
                  </a:cubicBezTo>
                  <a:cubicBezTo>
                    <a:pt x="19640" y="38039"/>
                    <a:pt x="21131" y="38119"/>
                    <a:pt x="22419" y="38119"/>
                  </a:cubicBezTo>
                  <a:cubicBezTo>
                    <a:pt x="22610" y="38119"/>
                    <a:pt x="22796" y="38117"/>
                    <a:pt x="22976" y="38113"/>
                  </a:cubicBezTo>
                  <a:lnTo>
                    <a:pt x="22893" y="38113"/>
                  </a:lnTo>
                  <a:cubicBezTo>
                    <a:pt x="23227" y="38113"/>
                    <a:pt x="23729" y="38113"/>
                    <a:pt x="24008" y="38030"/>
                  </a:cubicBezTo>
                  <a:cubicBezTo>
                    <a:pt x="24065" y="38023"/>
                    <a:pt x="24129" y="38021"/>
                    <a:pt x="24195" y="38021"/>
                  </a:cubicBezTo>
                  <a:cubicBezTo>
                    <a:pt x="24314" y="38021"/>
                    <a:pt x="24441" y="38028"/>
                    <a:pt x="24551" y="38028"/>
                  </a:cubicBezTo>
                  <a:cubicBezTo>
                    <a:pt x="24651" y="38028"/>
                    <a:pt x="24737" y="38022"/>
                    <a:pt x="24788" y="38002"/>
                  </a:cubicBezTo>
                  <a:lnTo>
                    <a:pt x="24760" y="38002"/>
                  </a:lnTo>
                  <a:cubicBezTo>
                    <a:pt x="24928" y="37974"/>
                    <a:pt x="25346" y="38002"/>
                    <a:pt x="25374" y="37918"/>
                  </a:cubicBezTo>
                  <a:lnTo>
                    <a:pt x="25597" y="37918"/>
                  </a:lnTo>
                  <a:cubicBezTo>
                    <a:pt x="25694" y="37876"/>
                    <a:pt x="25882" y="37876"/>
                    <a:pt x="26078" y="37876"/>
                  </a:cubicBezTo>
                  <a:cubicBezTo>
                    <a:pt x="26273" y="37876"/>
                    <a:pt x="26475" y="37876"/>
                    <a:pt x="26600" y="37834"/>
                  </a:cubicBezTo>
                  <a:cubicBezTo>
                    <a:pt x="26628" y="37834"/>
                    <a:pt x="26990" y="37834"/>
                    <a:pt x="26879" y="37779"/>
                  </a:cubicBezTo>
                  <a:lnTo>
                    <a:pt x="26907" y="37779"/>
                  </a:lnTo>
                  <a:cubicBezTo>
                    <a:pt x="27604" y="37695"/>
                    <a:pt x="28858" y="37639"/>
                    <a:pt x="29778" y="37611"/>
                  </a:cubicBezTo>
                  <a:cubicBezTo>
                    <a:pt x="30893" y="37500"/>
                    <a:pt x="32008" y="37500"/>
                    <a:pt x="33151" y="37333"/>
                  </a:cubicBezTo>
                  <a:cubicBezTo>
                    <a:pt x="34994" y="37108"/>
                    <a:pt x="37276" y="36731"/>
                    <a:pt x="39524" y="36089"/>
                  </a:cubicBezTo>
                  <a:lnTo>
                    <a:pt x="39524" y="36089"/>
                  </a:lnTo>
                  <a:cubicBezTo>
                    <a:pt x="39669" y="36400"/>
                    <a:pt x="39812" y="36712"/>
                    <a:pt x="39952" y="37026"/>
                  </a:cubicBezTo>
                  <a:cubicBezTo>
                    <a:pt x="40008" y="37221"/>
                    <a:pt x="40398" y="37890"/>
                    <a:pt x="40426" y="38113"/>
                  </a:cubicBezTo>
                  <a:cubicBezTo>
                    <a:pt x="40636" y="38621"/>
                    <a:pt x="41034" y="38845"/>
                    <a:pt x="41417" y="38845"/>
                  </a:cubicBezTo>
                  <a:cubicBezTo>
                    <a:pt x="42001" y="38845"/>
                    <a:pt x="42552" y="38325"/>
                    <a:pt x="42350" y="37500"/>
                  </a:cubicBezTo>
                  <a:cubicBezTo>
                    <a:pt x="42107" y="36800"/>
                    <a:pt x="41836" y="36110"/>
                    <a:pt x="41555" y="35426"/>
                  </a:cubicBezTo>
                  <a:lnTo>
                    <a:pt x="41555" y="35426"/>
                  </a:lnTo>
                  <a:cubicBezTo>
                    <a:pt x="46033" y="33759"/>
                    <a:pt x="49764" y="30841"/>
                    <a:pt x="48679" y="25717"/>
                  </a:cubicBezTo>
                  <a:lnTo>
                    <a:pt x="48679" y="25717"/>
                  </a:lnTo>
                  <a:cubicBezTo>
                    <a:pt x="48686" y="25732"/>
                    <a:pt x="48714" y="25739"/>
                    <a:pt x="48727" y="25764"/>
                  </a:cubicBezTo>
                  <a:lnTo>
                    <a:pt x="48727" y="25764"/>
                  </a:lnTo>
                  <a:cubicBezTo>
                    <a:pt x="48476" y="24631"/>
                    <a:pt x="48115" y="23554"/>
                    <a:pt x="47535" y="22559"/>
                  </a:cubicBezTo>
                  <a:lnTo>
                    <a:pt x="47535" y="22531"/>
                  </a:lnTo>
                  <a:cubicBezTo>
                    <a:pt x="47384" y="22211"/>
                    <a:pt x="47223" y="21895"/>
                    <a:pt x="47053" y="21583"/>
                  </a:cubicBezTo>
                  <a:lnTo>
                    <a:pt x="47053" y="21583"/>
                  </a:lnTo>
                  <a:cubicBezTo>
                    <a:pt x="48110" y="21107"/>
                    <a:pt x="49043" y="20446"/>
                    <a:pt x="49653" y="19437"/>
                  </a:cubicBezTo>
                  <a:cubicBezTo>
                    <a:pt x="50629" y="17290"/>
                    <a:pt x="48956" y="15200"/>
                    <a:pt x="47702" y="13583"/>
                  </a:cubicBezTo>
                  <a:lnTo>
                    <a:pt x="47702" y="13583"/>
                  </a:lnTo>
                  <a:cubicBezTo>
                    <a:pt x="48064" y="13917"/>
                    <a:pt x="48343" y="14280"/>
                    <a:pt x="48650" y="14698"/>
                  </a:cubicBezTo>
                  <a:lnTo>
                    <a:pt x="48399" y="14447"/>
                  </a:lnTo>
                  <a:lnTo>
                    <a:pt x="48399" y="14447"/>
                  </a:lnTo>
                  <a:cubicBezTo>
                    <a:pt x="48674" y="14777"/>
                    <a:pt x="48949" y="15135"/>
                    <a:pt x="49171" y="15519"/>
                  </a:cubicBezTo>
                  <a:lnTo>
                    <a:pt x="49171" y="15519"/>
                  </a:lnTo>
                  <a:cubicBezTo>
                    <a:pt x="47413" y="12461"/>
                    <a:pt x="44213" y="10290"/>
                    <a:pt x="41514" y="8147"/>
                  </a:cubicBezTo>
                  <a:cubicBezTo>
                    <a:pt x="40789" y="7590"/>
                    <a:pt x="40008" y="7060"/>
                    <a:pt x="39200" y="6558"/>
                  </a:cubicBezTo>
                  <a:lnTo>
                    <a:pt x="39200" y="6558"/>
                  </a:lnTo>
                  <a:cubicBezTo>
                    <a:pt x="39395" y="6754"/>
                    <a:pt x="39618" y="6893"/>
                    <a:pt x="39869" y="7032"/>
                  </a:cubicBezTo>
                  <a:lnTo>
                    <a:pt x="39869" y="7060"/>
                  </a:lnTo>
                  <a:cubicBezTo>
                    <a:pt x="40287" y="7395"/>
                    <a:pt x="40733" y="7646"/>
                    <a:pt x="41095" y="8008"/>
                  </a:cubicBezTo>
                  <a:cubicBezTo>
                    <a:pt x="40566" y="7729"/>
                    <a:pt x="40120" y="7311"/>
                    <a:pt x="39590" y="7032"/>
                  </a:cubicBezTo>
                  <a:cubicBezTo>
                    <a:pt x="39590" y="7032"/>
                    <a:pt x="39562" y="7032"/>
                    <a:pt x="39562" y="7060"/>
                  </a:cubicBezTo>
                  <a:cubicBezTo>
                    <a:pt x="39339" y="6949"/>
                    <a:pt x="39200" y="6809"/>
                    <a:pt x="39033" y="6754"/>
                  </a:cubicBezTo>
                  <a:cubicBezTo>
                    <a:pt x="38921" y="6642"/>
                    <a:pt x="38782" y="6558"/>
                    <a:pt x="38698" y="6531"/>
                  </a:cubicBezTo>
                  <a:cubicBezTo>
                    <a:pt x="38642" y="6503"/>
                    <a:pt x="38587" y="6475"/>
                    <a:pt x="38559" y="6475"/>
                  </a:cubicBezTo>
                  <a:cubicBezTo>
                    <a:pt x="35700" y="4651"/>
                    <a:pt x="32602" y="3252"/>
                    <a:pt x="29499" y="2019"/>
                  </a:cubicBezTo>
                  <a:lnTo>
                    <a:pt x="29499" y="2019"/>
                  </a:lnTo>
                  <a:cubicBezTo>
                    <a:pt x="29594" y="2018"/>
                    <a:pt x="29514" y="1951"/>
                    <a:pt x="29443" y="1935"/>
                  </a:cubicBezTo>
                  <a:lnTo>
                    <a:pt x="29443" y="1935"/>
                  </a:lnTo>
                  <a:lnTo>
                    <a:pt x="29443" y="1931"/>
                  </a:lnTo>
                  <a:cubicBezTo>
                    <a:pt x="29806" y="2043"/>
                    <a:pt x="30001" y="2098"/>
                    <a:pt x="30363" y="2210"/>
                  </a:cubicBezTo>
                  <a:cubicBezTo>
                    <a:pt x="29304" y="1792"/>
                    <a:pt x="28273" y="1401"/>
                    <a:pt x="27186" y="1178"/>
                  </a:cubicBezTo>
                  <a:cubicBezTo>
                    <a:pt x="26628" y="955"/>
                    <a:pt x="25959" y="900"/>
                    <a:pt x="25402" y="705"/>
                  </a:cubicBezTo>
                  <a:cubicBezTo>
                    <a:pt x="25095" y="677"/>
                    <a:pt x="24677" y="537"/>
                    <a:pt x="24342" y="509"/>
                  </a:cubicBezTo>
                  <a:cubicBezTo>
                    <a:pt x="22668" y="188"/>
                    <a:pt x="20921" y="0"/>
                    <a:pt x="1917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grpSp>
        <p:nvGrpSpPr>
          <p:cNvPr id="395" name="Google Shape;395;g320c83ea44d_0_569"/>
          <p:cNvGrpSpPr/>
          <p:nvPr/>
        </p:nvGrpSpPr>
        <p:grpSpPr>
          <a:xfrm>
            <a:off x="7552878" y="3113089"/>
            <a:ext cx="633417" cy="480655"/>
            <a:chOff x="5664800" y="2334875"/>
            <a:chExt cx="475075" cy="360500"/>
          </a:xfrm>
        </p:grpSpPr>
        <p:sp>
          <p:nvSpPr>
            <p:cNvPr id="396" name="Google Shape;396;g320c83ea44d_0_569"/>
            <p:cNvSpPr/>
            <p:nvPr/>
          </p:nvSpPr>
          <p:spPr>
            <a:xfrm>
              <a:off x="5971900" y="2526025"/>
              <a:ext cx="167975" cy="169350"/>
            </a:xfrm>
            <a:custGeom>
              <a:avLst/>
              <a:gdLst/>
              <a:ahLst/>
              <a:cxnLst/>
              <a:rect l="l" t="t" r="r" b="b"/>
              <a:pathLst>
                <a:path w="6719" h="6774" extrusionOk="0">
                  <a:moveTo>
                    <a:pt x="2426" y="0"/>
                  </a:moveTo>
                  <a:lnTo>
                    <a:pt x="2426" y="2481"/>
                  </a:lnTo>
                  <a:lnTo>
                    <a:pt x="1" y="2481"/>
                  </a:lnTo>
                  <a:lnTo>
                    <a:pt x="1" y="4293"/>
                  </a:lnTo>
                  <a:lnTo>
                    <a:pt x="2426" y="4293"/>
                  </a:lnTo>
                  <a:lnTo>
                    <a:pt x="2426" y="6774"/>
                  </a:lnTo>
                  <a:lnTo>
                    <a:pt x="4266" y="6774"/>
                  </a:lnTo>
                  <a:lnTo>
                    <a:pt x="4266" y="4293"/>
                  </a:lnTo>
                  <a:lnTo>
                    <a:pt x="6719" y="4293"/>
                  </a:lnTo>
                  <a:lnTo>
                    <a:pt x="6719" y="2481"/>
                  </a:lnTo>
                  <a:lnTo>
                    <a:pt x="4266" y="2481"/>
                  </a:lnTo>
                  <a:lnTo>
                    <a:pt x="4266"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97" name="Google Shape;397;g320c83ea44d_0_569"/>
            <p:cNvSpPr/>
            <p:nvPr/>
          </p:nvSpPr>
          <p:spPr>
            <a:xfrm>
              <a:off x="5664800" y="2334875"/>
              <a:ext cx="274600" cy="274600"/>
            </a:xfrm>
            <a:custGeom>
              <a:avLst/>
              <a:gdLst/>
              <a:ahLst/>
              <a:cxnLst/>
              <a:rect l="l" t="t" r="r" b="b"/>
              <a:pathLst>
                <a:path w="10984" h="10984" extrusionOk="0">
                  <a:moveTo>
                    <a:pt x="4015" y="0"/>
                  </a:moveTo>
                  <a:lnTo>
                    <a:pt x="4015" y="4014"/>
                  </a:lnTo>
                  <a:lnTo>
                    <a:pt x="1" y="4014"/>
                  </a:lnTo>
                  <a:lnTo>
                    <a:pt x="1" y="6997"/>
                  </a:lnTo>
                  <a:lnTo>
                    <a:pt x="4015" y="6997"/>
                  </a:lnTo>
                  <a:lnTo>
                    <a:pt x="4015" y="10983"/>
                  </a:lnTo>
                  <a:lnTo>
                    <a:pt x="6970" y="10983"/>
                  </a:lnTo>
                  <a:lnTo>
                    <a:pt x="6970" y="6997"/>
                  </a:lnTo>
                  <a:lnTo>
                    <a:pt x="10984" y="6997"/>
                  </a:lnTo>
                  <a:lnTo>
                    <a:pt x="10984" y="4014"/>
                  </a:lnTo>
                  <a:lnTo>
                    <a:pt x="6970" y="4014"/>
                  </a:lnTo>
                  <a:lnTo>
                    <a:pt x="6970"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sp>
        <p:nvSpPr>
          <p:cNvPr id="398" name="Google Shape;398;g320c83ea44d_0_569"/>
          <p:cNvSpPr txBox="1">
            <a:spLocks noGrp="1"/>
          </p:cNvSpPr>
          <p:nvPr>
            <p:ph type="title"/>
          </p:nvPr>
        </p:nvSpPr>
        <p:spPr>
          <a:xfrm>
            <a:off x="-1825419" y="462397"/>
            <a:ext cx="10290000" cy="8013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5100"/>
              <a:buNone/>
            </a:pPr>
            <a:r>
              <a:rPr lang="en-US" sz="8000"/>
              <a:t>Topic #2</a:t>
            </a:r>
            <a:endParaRPr sz="8000"/>
          </a:p>
        </p:txBody>
      </p:sp>
      <p:sp>
        <p:nvSpPr>
          <p:cNvPr id="399" name="Google Shape;399;g320c83ea44d_0_569"/>
          <p:cNvSpPr txBox="1">
            <a:spLocks noGrp="1"/>
          </p:cNvSpPr>
          <p:nvPr>
            <p:ph type="subTitle" idx="2"/>
          </p:nvPr>
        </p:nvSpPr>
        <p:spPr>
          <a:xfrm>
            <a:off x="1324500" y="2231450"/>
            <a:ext cx="6228600" cy="647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400"/>
              <a:buNone/>
            </a:pPr>
            <a:r>
              <a:rPr lang="en-US" sz="3700"/>
              <a:t>Mental Health Awareness</a:t>
            </a:r>
            <a:endParaRPr sz="3700"/>
          </a:p>
        </p:txBody>
      </p:sp>
      <p:sp>
        <p:nvSpPr>
          <p:cNvPr id="400" name="Google Shape;400;g320c83ea44d_0_569"/>
          <p:cNvSpPr txBox="1">
            <a:spLocks noGrp="1"/>
          </p:cNvSpPr>
          <p:nvPr>
            <p:ph type="subTitle" idx="4"/>
          </p:nvPr>
        </p:nvSpPr>
        <p:spPr>
          <a:xfrm>
            <a:off x="1219200" y="3019507"/>
            <a:ext cx="6063000" cy="22353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1300"/>
              </a:spcAft>
              <a:buClr>
                <a:srgbClr val="4C2A19"/>
              </a:buClr>
              <a:buSzPts val="1500"/>
              <a:buFont typeface="Arial"/>
              <a:buNone/>
            </a:pPr>
            <a:r>
              <a:rPr lang="en-US" sz="2700" b="1" dirty="0">
                <a:latin typeface="DM Sans"/>
                <a:ea typeface="DM Sans"/>
                <a:cs typeface="DM Sans"/>
                <a:sym typeface="DM Sans"/>
              </a:rPr>
              <a:t>What support if any do you believe organizations/associations should provide or plan to provide to assist more in well-being/mental health awareness? </a:t>
            </a:r>
            <a:endParaRPr sz="2700" b="1" dirty="0">
              <a:latin typeface="DM Sans"/>
              <a:ea typeface="DM Sans"/>
              <a:cs typeface="DM Sans"/>
              <a:sym typeface="DM Sans"/>
            </a:endParaRPr>
          </a:p>
        </p:txBody>
      </p:sp>
      <p:grpSp>
        <p:nvGrpSpPr>
          <p:cNvPr id="401" name="Google Shape;401;g320c83ea44d_0_569"/>
          <p:cNvGrpSpPr/>
          <p:nvPr/>
        </p:nvGrpSpPr>
        <p:grpSpPr>
          <a:xfrm>
            <a:off x="670739" y="2257902"/>
            <a:ext cx="548641" cy="548631"/>
            <a:chOff x="-5971525" y="3273750"/>
            <a:chExt cx="292250" cy="290650"/>
          </a:xfrm>
        </p:grpSpPr>
        <p:sp>
          <p:nvSpPr>
            <p:cNvPr id="402" name="Google Shape;402;g320c83ea44d_0_569"/>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03" name="Google Shape;403;g320c83ea44d_0_569"/>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grpSp>
        <p:nvGrpSpPr>
          <p:cNvPr id="404" name="Google Shape;404;g320c83ea44d_0_569"/>
          <p:cNvGrpSpPr/>
          <p:nvPr/>
        </p:nvGrpSpPr>
        <p:grpSpPr>
          <a:xfrm>
            <a:off x="7552944" y="1094136"/>
            <a:ext cx="4639268" cy="6114582"/>
            <a:chOff x="3950950" y="-48325"/>
            <a:chExt cx="3646937" cy="4807061"/>
          </a:xfrm>
        </p:grpSpPr>
        <p:sp>
          <p:nvSpPr>
            <p:cNvPr id="405" name="Google Shape;405;g320c83ea44d_0_569"/>
            <p:cNvSpPr/>
            <p:nvPr/>
          </p:nvSpPr>
          <p:spPr>
            <a:xfrm>
              <a:off x="3962697" y="-48325"/>
              <a:ext cx="2290736" cy="1525997"/>
            </a:xfrm>
            <a:custGeom>
              <a:avLst/>
              <a:gdLst/>
              <a:ahLst/>
              <a:cxnLst/>
              <a:rect l="l" t="t" r="r" b="b"/>
              <a:pathLst>
                <a:path w="47388" h="31568" extrusionOk="0">
                  <a:moveTo>
                    <a:pt x="21449" y="1"/>
                  </a:moveTo>
                  <a:cubicBezTo>
                    <a:pt x="21290" y="1"/>
                    <a:pt x="21132" y="6"/>
                    <a:pt x="20974" y="17"/>
                  </a:cubicBezTo>
                  <a:cubicBezTo>
                    <a:pt x="18755" y="169"/>
                    <a:pt x="16627" y="1355"/>
                    <a:pt x="15290" y="3148"/>
                  </a:cubicBezTo>
                  <a:cubicBezTo>
                    <a:pt x="14575" y="2901"/>
                    <a:pt x="13821" y="2776"/>
                    <a:pt x="13066" y="2776"/>
                  </a:cubicBezTo>
                  <a:cubicBezTo>
                    <a:pt x="12056" y="2776"/>
                    <a:pt x="11044" y="3000"/>
                    <a:pt x="10122" y="3452"/>
                  </a:cubicBezTo>
                  <a:cubicBezTo>
                    <a:pt x="8390" y="4333"/>
                    <a:pt x="7083" y="6005"/>
                    <a:pt x="6627" y="7890"/>
                  </a:cubicBezTo>
                  <a:cubicBezTo>
                    <a:pt x="4803" y="7981"/>
                    <a:pt x="3040" y="8893"/>
                    <a:pt x="1885" y="10321"/>
                  </a:cubicBezTo>
                  <a:cubicBezTo>
                    <a:pt x="669" y="11841"/>
                    <a:pt x="213" y="13969"/>
                    <a:pt x="700" y="15884"/>
                  </a:cubicBezTo>
                  <a:cubicBezTo>
                    <a:pt x="61" y="16948"/>
                    <a:pt x="1" y="18346"/>
                    <a:pt x="396" y="19562"/>
                  </a:cubicBezTo>
                  <a:cubicBezTo>
                    <a:pt x="912" y="20929"/>
                    <a:pt x="1916" y="22024"/>
                    <a:pt x="3101" y="22905"/>
                  </a:cubicBezTo>
                  <a:cubicBezTo>
                    <a:pt x="4955" y="24243"/>
                    <a:pt x="7235" y="25033"/>
                    <a:pt x="9514" y="25154"/>
                  </a:cubicBezTo>
                  <a:cubicBezTo>
                    <a:pt x="9575" y="25154"/>
                    <a:pt x="9666" y="31568"/>
                    <a:pt x="15958" y="31568"/>
                  </a:cubicBezTo>
                  <a:lnTo>
                    <a:pt x="25320" y="31568"/>
                  </a:lnTo>
                  <a:cubicBezTo>
                    <a:pt x="26232" y="31568"/>
                    <a:pt x="26962" y="30808"/>
                    <a:pt x="26962" y="29896"/>
                  </a:cubicBezTo>
                  <a:lnTo>
                    <a:pt x="26962" y="29258"/>
                  </a:lnTo>
                  <a:lnTo>
                    <a:pt x="26962" y="28376"/>
                  </a:lnTo>
                  <a:lnTo>
                    <a:pt x="26962" y="27799"/>
                  </a:lnTo>
                  <a:lnTo>
                    <a:pt x="26962" y="27130"/>
                  </a:lnTo>
                  <a:cubicBezTo>
                    <a:pt x="26962" y="26522"/>
                    <a:pt x="26475" y="26036"/>
                    <a:pt x="25867" y="26036"/>
                  </a:cubicBezTo>
                  <a:lnTo>
                    <a:pt x="25715" y="26036"/>
                  </a:lnTo>
                  <a:cubicBezTo>
                    <a:pt x="25411" y="26036"/>
                    <a:pt x="25107" y="26127"/>
                    <a:pt x="24864" y="26370"/>
                  </a:cubicBezTo>
                  <a:cubicBezTo>
                    <a:pt x="24378" y="26887"/>
                    <a:pt x="23648" y="27191"/>
                    <a:pt x="22889" y="27221"/>
                  </a:cubicBezTo>
                  <a:cubicBezTo>
                    <a:pt x="22853" y="27223"/>
                    <a:pt x="22818" y="27224"/>
                    <a:pt x="22784" y="27224"/>
                  </a:cubicBezTo>
                  <a:cubicBezTo>
                    <a:pt x="21367" y="27224"/>
                    <a:pt x="20121" y="26031"/>
                    <a:pt x="20062" y="24577"/>
                  </a:cubicBezTo>
                  <a:lnTo>
                    <a:pt x="20062" y="24212"/>
                  </a:lnTo>
                  <a:cubicBezTo>
                    <a:pt x="20214" y="22753"/>
                    <a:pt x="21369" y="21659"/>
                    <a:pt x="22828" y="21659"/>
                  </a:cubicBezTo>
                  <a:cubicBezTo>
                    <a:pt x="22860" y="21658"/>
                    <a:pt x="22891" y="21657"/>
                    <a:pt x="22923" y="21657"/>
                  </a:cubicBezTo>
                  <a:cubicBezTo>
                    <a:pt x="23766" y="21657"/>
                    <a:pt x="24517" y="22046"/>
                    <a:pt x="24986" y="22632"/>
                  </a:cubicBezTo>
                  <a:cubicBezTo>
                    <a:pt x="25168" y="22875"/>
                    <a:pt x="25503" y="23027"/>
                    <a:pt x="25837" y="23027"/>
                  </a:cubicBezTo>
                  <a:cubicBezTo>
                    <a:pt x="26141" y="23027"/>
                    <a:pt x="26445" y="22875"/>
                    <a:pt x="26627" y="22692"/>
                  </a:cubicBezTo>
                  <a:cubicBezTo>
                    <a:pt x="26810" y="22449"/>
                    <a:pt x="26931" y="22176"/>
                    <a:pt x="26931" y="21872"/>
                  </a:cubicBezTo>
                  <a:lnTo>
                    <a:pt x="26931" y="18346"/>
                  </a:lnTo>
                  <a:cubicBezTo>
                    <a:pt x="26931" y="17738"/>
                    <a:pt x="27417" y="17252"/>
                    <a:pt x="28025" y="17252"/>
                  </a:cubicBezTo>
                  <a:lnTo>
                    <a:pt x="31247" y="17252"/>
                  </a:lnTo>
                  <a:cubicBezTo>
                    <a:pt x="31369" y="17252"/>
                    <a:pt x="31491" y="17252"/>
                    <a:pt x="31582" y="17221"/>
                  </a:cubicBezTo>
                  <a:cubicBezTo>
                    <a:pt x="32038" y="17100"/>
                    <a:pt x="32372" y="16644"/>
                    <a:pt x="32372" y="16157"/>
                  </a:cubicBezTo>
                  <a:lnTo>
                    <a:pt x="32372" y="15945"/>
                  </a:lnTo>
                  <a:cubicBezTo>
                    <a:pt x="32372" y="15610"/>
                    <a:pt x="32220" y="15306"/>
                    <a:pt x="31977" y="15124"/>
                  </a:cubicBezTo>
                  <a:cubicBezTo>
                    <a:pt x="31430" y="14577"/>
                    <a:pt x="31035" y="13878"/>
                    <a:pt x="31035" y="13027"/>
                  </a:cubicBezTo>
                  <a:cubicBezTo>
                    <a:pt x="31004" y="11507"/>
                    <a:pt x="32250" y="10261"/>
                    <a:pt x="33770" y="10261"/>
                  </a:cubicBezTo>
                  <a:lnTo>
                    <a:pt x="33892" y="10261"/>
                  </a:lnTo>
                  <a:cubicBezTo>
                    <a:pt x="35290" y="10291"/>
                    <a:pt x="36506" y="11476"/>
                    <a:pt x="36536" y="12905"/>
                  </a:cubicBezTo>
                  <a:cubicBezTo>
                    <a:pt x="36597" y="13756"/>
                    <a:pt x="36232" y="14546"/>
                    <a:pt x="35624" y="15063"/>
                  </a:cubicBezTo>
                  <a:cubicBezTo>
                    <a:pt x="35412" y="15306"/>
                    <a:pt x="35260" y="15610"/>
                    <a:pt x="35260" y="15914"/>
                  </a:cubicBezTo>
                  <a:lnTo>
                    <a:pt x="35260" y="16097"/>
                  </a:lnTo>
                  <a:cubicBezTo>
                    <a:pt x="35260" y="16704"/>
                    <a:pt x="35746" y="17191"/>
                    <a:pt x="36354" y="17191"/>
                  </a:cubicBezTo>
                  <a:lnTo>
                    <a:pt x="40001" y="17191"/>
                  </a:lnTo>
                  <a:cubicBezTo>
                    <a:pt x="40184" y="17191"/>
                    <a:pt x="40396" y="17252"/>
                    <a:pt x="40579" y="17343"/>
                  </a:cubicBezTo>
                  <a:cubicBezTo>
                    <a:pt x="40883" y="17556"/>
                    <a:pt x="41096" y="17890"/>
                    <a:pt x="41096" y="18315"/>
                  </a:cubicBezTo>
                  <a:lnTo>
                    <a:pt x="41156" y="27738"/>
                  </a:lnTo>
                  <a:lnTo>
                    <a:pt x="41156" y="29835"/>
                  </a:lnTo>
                  <a:cubicBezTo>
                    <a:pt x="41156" y="30686"/>
                    <a:pt x="41855" y="31446"/>
                    <a:pt x="42767" y="31446"/>
                  </a:cubicBezTo>
                  <a:lnTo>
                    <a:pt x="44105" y="31507"/>
                  </a:lnTo>
                  <a:cubicBezTo>
                    <a:pt x="45260" y="30838"/>
                    <a:pt x="46111" y="29835"/>
                    <a:pt x="46628" y="28650"/>
                  </a:cubicBezTo>
                  <a:cubicBezTo>
                    <a:pt x="47387" y="26826"/>
                    <a:pt x="47114" y="24607"/>
                    <a:pt x="45959" y="23057"/>
                  </a:cubicBezTo>
                  <a:cubicBezTo>
                    <a:pt x="46384" y="22024"/>
                    <a:pt x="46719" y="20929"/>
                    <a:pt x="46810" y="19835"/>
                  </a:cubicBezTo>
                  <a:cubicBezTo>
                    <a:pt x="46932" y="18315"/>
                    <a:pt x="46597" y="16674"/>
                    <a:pt x="45746" y="15428"/>
                  </a:cubicBezTo>
                  <a:cubicBezTo>
                    <a:pt x="45138" y="14546"/>
                    <a:pt x="44226" y="13817"/>
                    <a:pt x="43223" y="13483"/>
                  </a:cubicBezTo>
                  <a:cubicBezTo>
                    <a:pt x="43922" y="11476"/>
                    <a:pt x="43558" y="9106"/>
                    <a:pt x="42281" y="7434"/>
                  </a:cubicBezTo>
                  <a:cubicBezTo>
                    <a:pt x="41066" y="5859"/>
                    <a:pt x="39097" y="4912"/>
                    <a:pt x="37128" y="4912"/>
                  </a:cubicBezTo>
                  <a:cubicBezTo>
                    <a:pt x="36931" y="4912"/>
                    <a:pt x="36733" y="4922"/>
                    <a:pt x="36536" y="4941"/>
                  </a:cubicBezTo>
                  <a:cubicBezTo>
                    <a:pt x="35716" y="3452"/>
                    <a:pt x="34287" y="2267"/>
                    <a:pt x="32676" y="1750"/>
                  </a:cubicBezTo>
                  <a:cubicBezTo>
                    <a:pt x="31978" y="1525"/>
                    <a:pt x="31242" y="1412"/>
                    <a:pt x="30507" y="1412"/>
                  </a:cubicBezTo>
                  <a:cubicBezTo>
                    <a:pt x="29255" y="1412"/>
                    <a:pt x="28003" y="1737"/>
                    <a:pt x="26931" y="2388"/>
                  </a:cubicBezTo>
                  <a:cubicBezTo>
                    <a:pt x="25521" y="894"/>
                    <a:pt x="23484" y="1"/>
                    <a:pt x="2144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06" name="Google Shape;406;g320c83ea44d_0_569"/>
            <p:cNvSpPr/>
            <p:nvPr/>
          </p:nvSpPr>
          <p:spPr>
            <a:xfrm>
              <a:off x="3950950" y="542783"/>
              <a:ext cx="210424" cy="518978"/>
            </a:xfrm>
            <a:custGeom>
              <a:avLst/>
              <a:gdLst/>
              <a:ahLst/>
              <a:cxnLst/>
              <a:rect l="l" t="t" r="r" b="b"/>
              <a:pathLst>
                <a:path w="4353" h="10736" extrusionOk="0">
                  <a:moveTo>
                    <a:pt x="2291" y="1"/>
                  </a:moveTo>
                  <a:cubicBezTo>
                    <a:pt x="2146" y="1"/>
                    <a:pt x="1971" y="68"/>
                    <a:pt x="1946" y="221"/>
                  </a:cubicBezTo>
                  <a:cubicBezTo>
                    <a:pt x="1824" y="768"/>
                    <a:pt x="1915" y="1346"/>
                    <a:pt x="2067" y="1862"/>
                  </a:cubicBezTo>
                  <a:cubicBezTo>
                    <a:pt x="760" y="2957"/>
                    <a:pt x="0" y="4720"/>
                    <a:pt x="92" y="6422"/>
                  </a:cubicBezTo>
                  <a:cubicBezTo>
                    <a:pt x="213" y="8124"/>
                    <a:pt x="1095" y="9705"/>
                    <a:pt x="2523" y="10677"/>
                  </a:cubicBezTo>
                  <a:cubicBezTo>
                    <a:pt x="2579" y="10718"/>
                    <a:pt x="2636" y="10736"/>
                    <a:pt x="2689" y="10736"/>
                  </a:cubicBezTo>
                  <a:cubicBezTo>
                    <a:pt x="2951" y="10736"/>
                    <a:pt x="3136" y="10302"/>
                    <a:pt x="2858" y="10100"/>
                  </a:cubicBezTo>
                  <a:cubicBezTo>
                    <a:pt x="1642" y="9249"/>
                    <a:pt x="791" y="7790"/>
                    <a:pt x="760" y="6300"/>
                  </a:cubicBezTo>
                  <a:cubicBezTo>
                    <a:pt x="730" y="4872"/>
                    <a:pt x="1338" y="3504"/>
                    <a:pt x="2371" y="2562"/>
                  </a:cubicBezTo>
                  <a:cubicBezTo>
                    <a:pt x="2675" y="3109"/>
                    <a:pt x="3131" y="3565"/>
                    <a:pt x="3678" y="3869"/>
                  </a:cubicBezTo>
                  <a:cubicBezTo>
                    <a:pt x="3738" y="3901"/>
                    <a:pt x="3797" y="3915"/>
                    <a:pt x="3852" y="3915"/>
                  </a:cubicBezTo>
                  <a:cubicBezTo>
                    <a:pt x="4159" y="3915"/>
                    <a:pt x="4352" y="3476"/>
                    <a:pt x="4043" y="3321"/>
                  </a:cubicBezTo>
                  <a:cubicBezTo>
                    <a:pt x="3010" y="2774"/>
                    <a:pt x="2402" y="1559"/>
                    <a:pt x="2584" y="434"/>
                  </a:cubicBezTo>
                  <a:cubicBezTo>
                    <a:pt x="2645" y="221"/>
                    <a:pt x="2554" y="69"/>
                    <a:pt x="2371" y="8"/>
                  </a:cubicBezTo>
                  <a:cubicBezTo>
                    <a:pt x="2347" y="3"/>
                    <a:pt x="2320" y="1"/>
                    <a:pt x="22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07" name="Google Shape;407;g320c83ea44d_0_569"/>
            <p:cNvSpPr/>
            <p:nvPr/>
          </p:nvSpPr>
          <p:spPr>
            <a:xfrm>
              <a:off x="4293297" y="1068195"/>
              <a:ext cx="266015" cy="175958"/>
            </a:xfrm>
            <a:custGeom>
              <a:avLst/>
              <a:gdLst/>
              <a:ahLst/>
              <a:cxnLst/>
              <a:rect l="l" t="t" r="r" b="b"/>
              <a:pathLst>
                <a:path w="5503" h="3640" extrusionOk="0">
                  <a:moveTo>
                    <a:pt x="4738" y="0"/>
                  </a:moveTo>
                  <a:cubicBezTo>
                    <a:pt x="4630" y="0"/>
                    <a:pt x="4526" y="48"/>
                    <a:pt x="4469" y="143"/>
                  </a:cubicBezTo>
                  <a:cubicBezTo>
                    <a:pt x="4286" y="568"/>
                    <a:pt x="4165" y="1054"/>
                    <a:pt x="4165" y="1510"/>
                  </a:cubicBezTo>
                  <a:cubicBezTo>
                    <a:pt x="3657" y="1663"/>
                    <a:pt x="3134" y="1735"/>
                    <a:pt x="2610" y="1735"/>
                  </a:cubicBezTo>
                  <a:cubicBezTo>
                    <a:pt x="1879" y="1735"/>
                    <a:pt x="1147" y="1594"/>
                    <a:pt x="457" y="1328"/>
                  </a:cubicBezTo>
                  <a:cubicBezTo>
                    <a:pt x="433" y="1319"/>
                    <a:pt x="407" y="1314"/>
                    <a:pt x="381" y="1314"/>
                  </a:cubicBezTo>
                  <a:cubicBezTo>
                    <a:pt x="234" y="1314"/>
                    <a:pt x="57" y="1443"/>
                    <a:pt x="31" y="1571"/>
                  </a:cubicBezTo>
                  <a:cubicBezTo>
                    <a:pt x="1" y="1753"/>
                    <a:pt x="92" y="1905"/>
                    <a:pt x="274" y="1966"/>
                  </a:cubicBezTo>
                  <a:cubicBezTo>
                    <a:pt x="1009" y="2271"/>
                    <a:pt x="1797" y="2417"/>
                    <a:pt x="2594" y="2417"/>
                  </a:cubicBezTo>
                  <a:cubicBezTo>
                    <a:pt x="3149" y="2417"/>
                    <a:pt x="3707" y="2347"/>
                    <a:pt x="4256" y="2209"/>
                  </a:cubicBezTo>
                  <a:cubicBezTo>
                    <a:pt x="4378" y="2696"/>
                    <a:pt x="4590" y="3152"/>
                    <a:pt x="4894" y="3547"/>
                  </a:cubicBezTo>
                  <a:cubicBezTo>
                    <a:pt x="4948" y="3614"/>
                    <a:pt x="5019" y="3639"/>
                    <a:pt x="5092" y="3639"/>
                  </a:cubicBezTo>
                  <a:cubicBezTo>
                    <a:pt x="5186" y="3639"/>
                    <a:pt x="5282" y="3598"/>
                    <a:pt x="5350" y="3547"/>
                  </a:cubicBezTo>
                  <a:cubicBezTo>
                    <a:pt x="5502" y="3364"/>
                    <a:pt x="5502" y="3182"/>
                    <a:pt x="5381" y="3030"/>
                  </a:cubicBezTo>
                  <a:cubicBezTo>
                    <a:pt x="4773" y="2361"/>
                    <a:pt x="4682" y="1328"/>
                    <a:pt x="5046" y="507"/>
                  </a:cubicBezTo>
                  <a:cubicBezTo>
                    <a:pt x="5137" y="355"/>
                    <a:pt x="5077" y="143"/>
                    <a:pt x="4925" y="51"/>
                  </a:cubicBezTo>
                  <a:cubicBezTo>
                    <a:pt x="4868" y="17"/>
                    <a:pt x="4802" y="0"/>
                    <a:pt x="47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08" name="Google Shape;408;g320c83ea44d_0_569"/>
            <p:cNvSpPr/>
            <p:nvPr/>
          </p:nvSpPr>
          <p:spPr>
            <a:xfrm>
              <a:off x="4237464" y="307703"/>
              <a:ext cx="160199" cy="218787"/>
            </a:xfrm>
            <a:custGeom>
              <a:avLst/>
              <a:gdLst/>
              <a:ahLst/>
              <a:cxnLst/>
              <a:rect l="l" t="t" r="r" b="b"/>
              <a:pathLst>
                <a:path w="3314" h="4526" extrusionOk="0">
                  <a:moveTo>
                    <a:pt x="1108" y="1"/>
                  </a:moveTo>
                  <a:cubicBezTo>
                    <a:pt x="969" y="1"/>
                    <a:pt x="811" y="68"/>
                    <a:pt x="760" y="221"/>
                  </a:cubicBezTo>
                  <a:cubicBezTo>
                    <a:pt x="608" y="1133"/>
                    <a:pt x="669" y="2045"/>
                    <a:pt x="882" y="2926"/>
                  </a:cubicBezTo>
                  <a:cubicBezTo>
                    <a:pt x="457" y="3200"/>
                    <a:pt x="153" y="3625"/>
                    <a:pt x="61" y="4111"/>
                  </a:cubicBezTo>
                  <a:cubicBezTo>
                    <a:pt x="1" y="4294"/>
                    <a:pt x="92" y="4446"/>
                    <a:pt x="274" y="4507"/>
                  </a:cubicBezTo>
                  <a:cubicBezTo>
                    <a:pt x="306" y="4519"/>
                    <a:pt x="342" y="4525"/>
                    <a:pt x="378" y="4525"/>
                  </a:cubicBezTo>
                  <a:cubicBezTo>
                    <a:pt x="518" y="4525"/>
                    <a:pt x="676" y="4438"/>
                    <a:pt x="700" y="4294"/>
                  </a:cubicBezTo>
                  <a:cubicBezTo>
                    <a:pt x="760" y="3868"/>
                    <a:pt x="1064" y="3564"/>
                    <a:pt x="1460" y="3382"/>
                  </a:cubicBezTo>
                  <a:cubicBezTo>
                    <a:pt x="1916" y="3139"/>
                    <a:pt x="2493" y="3078"/>
                    <a:pt x="2979" y="3048"/>
                  </a:cubicBezTo>
                  <a:cubicBezTo>
                    <a:pt x="3162" y="3048"/>
                    <a:pt x="3314" y="2896"/>
                    <a:pt x="3314" y="2683"/>
                  </a:cubicBezTo>
                  <a:cubicBezTo>
                    <a:pt x="3314" y="2514"/>
                    <a:pt x="3183" y="2345"/>
                    <a:pt x="3019" y="2345"/>
                  </a:cubicBezTo>
                  <a:cubicBezTo>
                    <a:pt x="3006" y="2345"/>
                    <a:pt x="2993" y="2346"/>
                    <a:pt x="2979" y="2348"/>
                  </a:cubicBezTo>
                  <a:cubicBezTo>
                    <a:pt x="2493" y="2409"/>
                    <a:pt x="1946" y="2470"/>
                    <a:pt x="1490" y="2622"/>
                  </a:cubicBezTo>
                  <a:cubicBezTo>
                    <a:pt x="1308" y="1893"/>
                    <a:pt x="1277" y="1133"/>
                    <a:pt x="1429" y="434"/>
                  </a:cubicBezTo>
                  <a:cubicBezTo>
                    <a:pt x="1460" y="221"/>
                    <a:pt x="1368" y="69"/>
                    <a:pt x="1186" y="8"/>
                  </a:cubicBezTo>
                  <a:cubicBezTo>
                    <a:pt x="1161" y="3"/>
                    <a:pt x="1135" y="1"/>
                    <a:pt x="110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09" name="Google Shape;409;g320c83ea44d_0_569"/>
            <p:cNvSpPr/>
            <p:nvPr/>
          </p:nvSpPr>
          <p:spPr>
            <a:xfrm>
              <a:off x="4256558" y="836886"/>
              <a:ext cx="83822" cy="97792"/>
            </a:xfrm>
            <a:custGeom>
              <a:avLst/>
              <a:gdLst/>
              <a:ahLst/>
              <a:cxnLst/>
              <a:rect l="l" t="t" r="r" b="b"/>
              <a:pathLst>
                <a:path w="1734" h="2023" extrusionOk="0">
                  <a:moveTo>
                    <a:pt x="1434" y="0"/>
                  </a:moveTo>
                  <a:cubicBezTo>
                    <a:pt x="1422" y="0"/>
                    <a:pt x="1410" y="1"/>
                    <a:pt x="1399" y="3"/>
                  </a:cubicBezTo>
                  <a:cubicBezTo>
                    <a:pt x="1217" y="3"/>
                    <a:pt x="1095" y="155"/>
                    <a:pt x="1065" y="338"/>
                  </a:cubicBezTo>
                  <a:lnTo>
                    <a:pt x="1065" y="368"/>
                  </a:lnTo>
                  <a:cubicBezTo>
                    <a:pt x="1065" y="429"/>
                    <a:pt x="1065" y="459"/>
                    <a:pt x="1034" y="490"/>
                  </a:cubicBezTo>
                  <a:cubicBezTo>
                    <a:pt x="1034" y="581"/>
                    <a:pt x="973" y="642"/>
                    <a:pt x="943" y="672"/>
                  </a:cubicBezTo>
                  <a:cubicBezTo>
                    <a:pt x="943" y="672"/>
                    <a:pt x="943" y="733"/>
                    <a:pt x="913" y="733"/>
                  </a:cubicBezTo>
                  <a:cubicBezTo>
                    <a:pt x="913" y="763"/>
                    <a:pt x="852" y="794"/>
                    <a:pt x="852" y="824"/>
                  </a:cubicBezTo>
                  <a:cubicBezTo>
                    <a:pt x="821" y="915"/>
                    <a:pt x="791" y="946"/>
                    <a:pt x="761" y="1037"/>
                  </a:cubicBezTo>
                  <a:cubicBezTo>
                    <a:pt x="700" y="1067"/>
                    <a:pt x="700" y="1098"/>
                    <a:pt x="669" y="1098"/>
                  </a:cubicBezTo>
                  <a:lnTo>
                    <a:pt x="517" y="1250"/>
                  </a:lnTo>
                  <a:lnTo>
                    <a:pt x="457" y="1250"/>
                  </a:lnTo>
                  <a:cubicBezTo>
                    <a:pt x="396" y="1280"/>
                    <a:pt x="365" y="1280"/>
                    <a:pt x="365" y="1280"/>
                  </a:cubicBezTo>
                  <a:cubicBezTo>
                    <a:pt x="305" y="1341"/>
                    <a:pt x="213" y="1371"/>
                    <a:pt x="183" y="1402"/>
                  </a:cubicBezTo>
                  <a:cubicBezTo>
                    <a:pt x="92" y="1432"/>
                    <a:pt x="62" y="1523"/>
                    <a:pt x="31" y="1584"/>
                  </a:cubicBezTo>
                  <a:cubicBezTo>
                    <a:pt x="1" y="1675"/>
                    <a:pt x="31" y="1797"/>
                    <a:pt x="62" y="1858"/>
                  </a:cubicBezTo>
                  <a:cubicBezTo>
                    <a:pt x="122" y="1949"/>
                    <a:pt x="183" y="1979"/>
                    <a:pt x="274" y="2010"/>
                  </a:cubicBezTo>
                  <a:cubicBezTo>
                    <a:pt x="292" y="2018"/>
                    <a:pt x="312" y="2022"/>
                    <a:pt x="335" y="2022"/>
                  </a:cubicBezTo>
                  <a:cubicBezTo>
                    <a:pt x="388" y="2022"/>
                    <a:pt x="453" y="2001"/>
                    <a:pt x="517" y="1979"/>
                  </a:cubicBezTo>
                  <a:cubicBezTo>
                    <a:pt x="1217" y="1675"/>
                    <a:pt x="1672" y="976"/>
                    <a:pt x="1733" y="277"/>
                  </a:cubicBezTo>
                  <a:cubicBezTo>
                    <a:pt x="1733" y="165"/>
                    <a:pt x="1577" y="0"/>
                    <a:pt x="143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10" name="Google Shape;410;g320c83ea44d_0_569"/>
            <p:cNvSpPr/>
            <p:nvPr/>
          </p:nvSpPr>
          <p:spPr>
            <a:xfrm>
              <a:off x="4669434" y="120673"/>
              <a:ext cx="176393" cy="365982"/>
            </a:xfrm>
            <a:custGeom>
              <a:avLst/>
              <a:gdLst/>
              <a:ahLst/>
              <a:cxnLst/>
              <a:rect l="l" t="t" r="r" b="b"/>
              <a:pathLst>
                <a:path w="3649" h="7571" extrusionOk="0">
                  <a:moveTo>
                    <a:pt x="914" y="1"/>
                  </a:moveTo>
                  <a:cubicBezTo>
                    <a:pt x="779" y="1"/>
                    <a:pt x="639" y="71"/>
                    <a:pt x="578" y="230"/>
                  </a:cubicBezTo>
                  <a:cubicBezTo>
                    <a:pt x="1" y="1810"/>
                    <a:pt x="244" y="3634"/>
                    <a:pt x="1156" y="5093"/>
                  </a:cubicBezTo>
                  <a:lnTo>
                    <a:pt x="1095" y="5123"/>
                  </a:lnTo>
                  <a:cubicBezTo>
                    <a:pt x="548" y="5670"/>
                    <a:pt x="183" y="6461"/>
                    <a:pt x="183" y="7251"/>
                  </a:cubicBezTo>
                  <a:cubicBezTo>
                    <a:pt x="183" y="7464"/>
                    <a:pt x="350" y="7570"/>
                    <a:pt x="518" y="7570"/>
                  </a:cubicBezTo>
                  <a:cubicBezTo>
                    <a:pt x="685" y="7570"/>
                    <a:pt x="852" y="7464"/>
                    <a:pt x="852" y="7251"/>
                  </a:cubicBezTo>
                  <a:cubicBezTo>
                    <a:pt x="852" y="6643"/>
                    <a:pt x="1095" y="6035"/>
                    <a:pt x="1551" y="5610"/>
                  </a:cubicBezTo>
                  <a:cubicBezTo>
                    <a:pt x="1988" y="5276"/>
                    <a:pt x="2511" y="5072"/>
                    <a:pt x="3030" y="5072"/>
                  </a:cubicBezTo>
                  <a:cubicBezTo>
                    <a:pt x="3125" y="5072"/>
                    <a:pt x="3220" y="5079"/>
                    <a:pt x="3314" y="5093"/>
                  </a:cubicBezTo>
                  <a:cubicBezTo>
                    <a:pt x="3327" y="5095"/>
                    <a:pt x="3341" y="5096"/>
                    <a:pt x="3354" y="5096"/>
                  </a:cubicBezTo>
                  <a:cubicBezTo>
                    <a:pt x="3518" y="5096"/>
                    <a:pt x="3648" y="4925"/>
                    <a:pt x="3648" y="4728"/>
                  </a:cubicBezTo>
                  <a:cubicBezTo>
                    <a:pt x="3648" y="4546"/>
                    <a:pt x="3496" y="4455"/>
                    <a:pt x="3344" y="4394"/>
                  </a:cubicBezTo>
                  <a:cubicBezTo>
                    <a:pt x="3245" y="4383"/>
                    <a:pt x="3147" y="4378"/>
                    <a:pt x="3050" y="4378"/>
                  </a:cubicBezTo>
                  <a:cubicBezTo>
                    <a:pt x="2580" y="4378"/>
                    <a:pt x="2131" y="4496"/>
                    <a:pt x="1703" y="4698"/>
                  </a:cubicBezTo>
                  <a:cubicBezTo>
                    <a:pt x="913" y="3421"/>
                    <a:pt x="730" y="1871"/>
                    <a:pt x="1217" y="412"/>
                  </a:cubicBezTo>
                  <a:cubicBezTo>
                    <a:pt x="1308" y="157"/>
                    <a:pt x="1116" y="1"/>
                    <a:pt x="91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11" name="Google Shape;411;g320c83ea44d_0_569"/>
            <p:cNvSpPr/>
            <p:nvPr/>
          </p:nvSpPr>
          <p:spPr>
            <a:xfrm>
              <a:off x="5171934" y="66725"/>
              <a:ext cx="166096" cy="215693"/>
            </a:xfrm>
            <a:custGeom>
              <a:avLst/>
              <a:gdLst/>
              <a:ahLst/>
              <a:cxnLst/>
              <a:rect l="l" t="t" r="r" b="b"/>
              <a:pathLst>
                <a:path w="3436" h="4462" extrusionOk="0">
                  <a:moveTo>
                    <a:pt x="2004" y="1"/>
                  </a:moveTo>
                  <a:cubicBezTo>
                    <a:pt x="1975" y="1"/>
                    <a:pt x="1945" y="3"/>
                    <a:pt x="1916" y="8"/>
                  </a:cubicBezTo>
                  <a:cubicBezTo>
                    <a:pt x="1734" y="39"/>
                    <a:pt x="1643" y="251"/>
                    <a:pt x="1673" y="434"/>
                  </a:cubicBezTo>
                  <a:cubicBezTo>
                    <a:pt x="1825" y="1102"/>
                    <a:pt x="1825" y="1862"/>
                    <a:pt x="1612" y="2561"/>
                  </a:cubicBezTo>
                  <a:cubicBezTo>
                    <a:pt x="1430" y="2516"/>
                    <a:pt x="1232" y="2493"/>
                    <a:pt x="1027" y="2493"/>
                  </a:cubicBezTo>
                  <a:cubicBezTo>
                    <a:pt x="822" y="2493"/>
                    <a:pt x="609" y="2516"/>
                    <a:pt x="396" y="2561"/>
                  </a:cubicBezTo>
                  <a:cubicBezTo>
                    <a:pt x="0" y="2675"/>
                    <a:pt x="131" y="3209"/>
                    <a:pt x="494" y="3209"/>
                  </a:cubicBezTo>
                  <a:cubicBezTo>
                    <a:pt x="521" y="3209"/>
                    <a:pt x="549" y="3206"/>
                    <a:pt x="579" y="3200"/>
                  </a:cubicBezTo>
                  <a:cubicBezTo>
                    <a:pt x="725" y="3158"/>
                    <a:pt x="878" y="3138"/>
                    <a:pt x="1033" y="3138"/>
                  </a:cubicBezTo>
                  <a:cubicBezTo>
                    <a:pt x="1331" y="3138"/>
                    <a:pt x="1637" y="3212"/>
                    <a:pt x="1916" y="3352"/>
                  </a:cubicBezTo>
                  <a:cubicBezTo>
                    <a:pt x="2251" y="3534"/>
                    <a:pt x="2554" y="3899"/>
                    <a:pt x="2706" y="4233"/>
                  </a:cubicBezTo>
                  <a:cubicBezTo>
                    <a:pt x="2781" y="4358"/>
                    <a:pt x="2897" y="4462"/>
                    <a:pt x="3037" y="4462"/>
                  </a:cubicBezTo>
                  <a:cubicBezTo>
                    <a:pt x="3067" y="4462"/>
                    <a:pt x="3099" y="4457"/>
                    <a:pt x="3132" y="4446"/>
                  </a:cubicBezTo>
                  <a:cubicBezTo>
                    <a:pt x="3314" y="4385"/>
                    <a:pt x="3436" y="4203"/>
                    <a:pt x="3375" y="4051"/>
                  </a:cubicBezTo>
                  <a:cubicBezTo>
                    <a:pt x="3132" y="3504"/>
                    <a:pt x="2798" y="3048"/>
                    <a:pt x="2251" y="2774"/>
                  </a:cubicBezTo>
                  <a:cubicBezTo>
                    <a:pt x="2524" y="1953"/>
                    <a:pt x="2524" y="1072"/>
                    <a:pt x="2342" y="251"/>
                  </a:cubicBezTo>
                  <a:cubicBezTo>
                    <a:pt x="2316" y="72"/>
                    <a:pt x="2161" y="1"/>
                    <a:pt x="200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12" name="Google Shape;412;g320c83ea44d_0_569"/>
            <p:cNvSpPr/>
            <p:nvPr/>
          </p:nvSpPr>
          <p:spPr>
            <a:xfrm>
              <a:off x="5542222" y="190235"/>
              <a:ext cx="194037" cy="200369"/>
            </a:xfrm>
            <a:custGeom>
              <a:avLst/>
              <a:gdLst/>
              <a:ahLst/>
              <a:cxnLst/>
              <a:rect l="l" t="t" r="r" b="b"/>
              <a:pathLst>
                <a:path w="4014" h="4145" extrusionOk="0">
                  <a:moveTo>
                    <a:pt x="3640" y="1"/>
                  </a:moveTo>
                  <a:cubicBezTo>
                    <a:pt x="3489" y="1"/>
                    <a:pt x="3367" y="87"/>
                    <a:pt x="3314" y="219"/>
                  </a:cubicBezTo>
                  <a:cubicBezTo>
                    <a:pt x="3041" y="1101"/>
                    <a:pt x="2463" y="1891"/>
                    <a:pt x="1703" y="2438"/>
                  </a:cubicBezTo>
                  <a:lnTo>
                    <a:pt x="1673" y="2468"/>
                  </a:lnTo>
                  <a:cubicBezTo>
                    <a:pt x="1338" y="2134"/>
                    <a:pt x="913" y="1861"/>
                    <a:pt x="457" y="1709"/>
                  </a:cubicBezTo>
                  <a:cubicBezTo>
                    <a:pt x="438" y="1705"/>
                    <a:pt x="417" y="1703"/>
                    <a:pt x="395" y="1703"/>
                  </a:cubicBezTo>
                  <a:cubicBezTo>
                    <a:pt x="247" y="1703"/>
                    <a:pt x="58" y="1792"/>
                    <a:pt x="31" y="1952"/>
                  </a:cubicBezTo>
                  <a:cubicBezTo>
                    <a:pt x="1" y="2134"/>
                    <a:pt x="62" y="2286"/>
                    <a:pt x="275" y="2347"/>
                  </a:cubicBezTo>
                  <a:cubicBezTo>
                    <a:pt x="305" y="2347"/>
                    <a:pt x="366" y="2377"/>
                    <a:pt x="426" y="2377"/>
                  </a:cubicBezTo>
                  <a:cubicBezTo>
                    <a:pt x="426" y="2377"/>
                    <a:pt x="454" y="2404"/>
                    <a:pt x="463" y="2404"/>
                  </a:cubicBezTo>
                  <a:cubicBezTo>
                    <a:pt x="467" y="2404"/>
                    <a:pt x="467" y="2398"/>
                    <a:pt x="457" y="2377"/>
                  </a:cubicBezTo>
                  <a:cubicBezTo>
                    <a:pt x="487" y="2377"/>
                    <a:pt x="487" y="2438"/>
                    <a:pt x="518" y="2438"/>
                  </a:cubicBezTo>
                  <a:cubicBezTo>
                    <a:pt x="639" y="2468"/>
                    <a:pt x="730" y="2529"/>
                    <a:pt x="791" y="2590"/>
                  </a:cubicBezTo>
                  <a:cubicBezTo>
                    <a:pt x="822" y="2620"/>
                    <a:pt x="852" y="2651"/>
                    <a:pt x="943" y="2651"/>
                  </a:cubicBezTo>
                  <a:lnTo>
                    <a:pt x="974" y="2651"/>
                  </a:lnTo>
                  <a:lnTo>
                    <a:pt x="1034" y="2681"/>
                  </a:lnTo>
                  <a:lnTo>
                    <a:pt x="1247" y="2924"/>
                  </a:lnTo>
                  <a:lnTo>
                    <a:pt x="1369" y="3046"/>
                  </a:lnTo>
                  <a:lnTo>
                    <a:pt x="1399" y="3076"/>
                  </a:lnTo>
                  <a:lnTo>
                    <a:pt x="1399" y="3107"/>
                  </a:lnTo>
                  <a:cubicBezTo>
                    <a:pt x="1490" y="3198"/>
                    <a:pt x="1521" y="3289"/>
                    <a:pt x="1582" y="3380"/>
                  </a:cubicBezTo>
                  <a:cubicBezTo>
                    <a:pt x="1642" y="3411"/>
                    <a:pt x="1642" y="3502"/>
                    <a:pt x="1673" y="3532"/>
                  </a:cubicBezTo>
                  <a:cubicBezTo>
                    <a:pt x="1673" y="3563"/>
                    <a:pt x="1703" y="3563"/>
                    <a:pt x="1703" y="3593"/>
                  </a:cubicBezTo>
                  <a:cubicBezTo>
                    <a:pt x="1734" y="3715"/>
                    <a:pt x="1794" y="3806"/>
                    <a:pt x="1825" y="3897"/>
                  </a:cubicBezTo>
                  <a:cubicBezTo>
                    <a:pt x="1852" y="4033"/>
                    <a:pt x="2001" y="4145"/>
                    <a:pt x="2185" y="4145"/>
                  </a:cubicBezTo>
                  <a:cubicBezTo>
                    <a:pt x="2206" y="4145"/>
                    <a:pt x="2228" y="4143"/>
                    <a:pt x="2250" y="4140"/>
                  </a:cubicBezTo>
                  <a:cubicBezTo>
                    <a:pt x="2433" y="4110"/>
                    <a:pt x="2493" y="3897"/>
                    <a:pt x="2463" y="3715"/>
                  </a:cubicBezTo>
                  <a:cubicBezTo>
                    <a:pt x="2402" y="3411"/>
                    <a:pt x="2250" y="3107"/>
                    <a:pt x="2098" y="2833"/>
                  </a:cubicBezTo>
                  <a:cubicBezTo>
                    <a:pt x="2949" y="2195"/>
                    <a:pt x="3618" y="1313"/>
                    <a:pt x="3952" y="250"/>
                  </a:cubicBezTo>
                  <a:cubicBezTo>
                    <a:pt x="4013" y="219"/>
                    <a:pt x="3922" y="37"/>
                    <a:pt x="3709" y="6"/>
                  </a:cubicBezTo>
                  <a:cubicBezTo>
                    <a:pt x="3686" y="2"/>
                    <a:pt x="3663" y="1"/>
                    <a:pt x="364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13" name="Google Shape;413;g320c83ea44d_0_569"/>
            <p:cNvSpPr/>
            <p:nvPr/>
          </p:nvSpPr>
          <p:spPr>
            <a:xfrm>
              <a:off x="4465196" y="877589"/>
              <a:ext cx="1466442" cy="1440194"/>
            </a:xfrm>
            <a:custGeom>
              <a:avLst/>
              <a:gdLst/>
              <a:ahLst/>
              <a:cxnLst/>
              <a:rect l="l" t="t" r="r" b="b"/>
              <a:pathLst>
                <a:path w="30336" h="29793" extrusionOk="0">
                  <a:moveTo>
                    <a:pt x="24441" y="0"/>
                  </a:moveTo>
                  <a:cubicBezTo>
                    <a:pt x="23101" y="0"/>
                    <a:pt x="21810" y="734"/>
                    <a:pt x="21126" y="2019"/>
                  </a:cubicBezTo>
                  <a:cubicBezTo>
                    <a:pt x="20640" y="2991"/>
                    <a:pt x="20609" y="4146"/>
                    <a:pt x="20974" y="5089"/>
                  </a:cubicBezTo>
                  <a:cubicBezTo>
                    <a:pt x="21126" y="5453"/>
                    <a:pt x="21096" y="5909"/>
                    <a:pt x="20913" y="6304"/>
                  </a:cubicBezTo>
                  <a:lnTo>
                    <a:pt x="20792" y="6517"/>
                  </a:lnTo>
                  <a:cubicBezTo>
                    <a:pt x="20535" y="7052"/>
                    <a:pt x="19992" y="7346"/>
                    <a:pt x="19449" y="7346"/>
                  </a:cubicBezTo>
                  <a:cubicBezTo>
                    <a:pt x="19221" y="7346"/>
                    <a:pt x="18992" y="7294"/>
                    <a:pt x="18785" y="7186"/>
                  </a:cubicBezTo>
                  <a:lnTo>
                    <a:pt x="14895" y="5149"/>
                  </a:lnTo>
                  <a:cubicBezTo>
                    <a:pt x="14685" y="5044"/>
                    <a:pt x="14460" y="4995"/>
                    <a:pt x="14237" y="4995"/>
                  </a:cubicBezTo>
                  <a:cubicBezTo>
                    <a:pt x="13686" y="4995"/>
                    <a:pt x="13148" y="5299"/>
                    <a:pt x="12889" y="5818"/>
                  </a:cubicBezTo>
                  <a:lnTo>
                    <a:pt x="10670" y="10013"/>
                  </a:lnTo>
                  <a:cubicBezTo>
                    <a:pt x="10487" y="10347"/>
                    <a:pt x="10183" y="10621"/>
                    <a:pt x="9819" y="10742"/>
                  </a:cubicBezTo>
                  <a:cubicBezTo>
                    <a:pt x="9679" y="10785"/>
                    <a:pt x="9543" y="10805"/>
                    <a:pt x="9408" y="10805"/>
                  </a:cubicBezTo>
                  <a:cubicBezTo>
                    <a:pt x="9161" y="10805"/>
                    <a:pt x="8919" y="10738"/>
                    <a:pt x="8664" y="10621"/>
                  </a:cubicBezTo>
                  <a:cubicBezTo>
                    <a:pt x="8299" y="10438"/>
                    <a:pt x="7995" y="10043"/>
                    <a:pt x="7904" y="9648"/>
                  </a:cubicBezTo>
                  <a:cubicBezTo>
                    <a:pt x="7691" y="8584"/>
                    <a:pt x="6992" y="7611"/>
                    <a:pt x="5958" y="7095"/>
                  </a:cubicBezTo>
                  <a:cubicBezTo>
                    <a:pt x="5404" y="6795"/>
                    <a:pt x="4808" y="6652"/>
                    <a:pt x="4222" y="6652"/>
                  </a:cubicBezTo>
                  <a:cubicBezTo>
                    <a:pt x="2847" y="6652"/>
                    <a:pt x="1521" y="7433"/>
                    <a:pt x="882" y="8797"/>
                  </a:cubicBezTo>
                  <a:cubicBezTo>
                    <a:pt x="1" y="10621"/>
                    <a:pt x="791" y="12870"/>
                    <a:pt x="2585" y="13751"/>
                  </a:cubicBezTo>
                  <a:cubicBezTo>
                    <a:pt x="3122" y="14011"/>
                    <a:pt x="3690" y="14133"/>
                    <a:pt x="4247" y="14133"/>
                  </a:cubicBezTo>
                  <a:cubicBezTo>
                    <a:pt x="4667" y="14133"/>
                    <a:pt x="5081" y="14064"/>
                    <a:pt x="5472" y="13934"/>
                  </a:cubicBezTo>
                  <a:cubicBezTo>
                    <a:pt x="5643" y="13868"/>
                    <a:pt x="5825" y="13836"/>
                    <a:pt x="6004" y="13836"/>
                  </a:cubicBezTo>
                  <a:cubicBezTo>
                    <a:pt x="6239" y="13836"/>
                    <a:pt x="6468" y="13891"/>
                    <a:pt x="6658" y="13994"/>
                  </a:cubicBezTo>
                  <a:lnTo>
                    <a:pt x="6901" y="14116"/>
                  </a:lnTo>
                  <a:cubicBezTo>
                    <a:pt x="7661" y="14511"/>
                    <a:pt x="7904" y="15423"/>
                    <a:pt x="7539" y="16122"/>
                  </a:cubicBezTo>
                  <a:lnTo>
                    <a:pt x="5472" y="20134"/>
                  </a:lnTo>
                  <a:cubicBezTo>
                    <a:pt x="5107" y="20864"/>
                    <a:pt x="5411" y="21745"/>
                    <a:pt x="6141" y="22141"/>
                  </a:cubicBezTo>
                  <a:lnTo>
                    <a:pt x="20457" y="29618"/>
                  </a:lnTo>
                  <a:cubicBezTo>
                    <a:pt x="20676" y="29736"/>
                    <a:pt x="20912" y="29792"/>
                    <a:pt x="21144" y="29792"/>
                  </a:cubicBezTo>
                  <a:cubicBezTo>
                    <a:pt x="21685" y="29792"/>
                    <a:pt x="22208" y="29490"/>
                    <a:pt x="22463" y="28980"/>
                  </a:cubicBezTo>
                  <a:lnTo>
                    <a:pt x="29941" y="14663"/>
                  </a:lnTo>
                  <a:cubicBezTo>
                    <a:pt x="30336" y="13903"/>
                    <a:pt x="30032" y="13022"/>
                    <a:pt x="29272" y="12566"/>
                  </a:cubicBezTo>
                  <a:lnTo>
                    <a:pt x="24925" y="10317"/>
                  </a:lnTo>
                  <a:cubicBezTo>
                    <a:pt x="24165" y="9952"/>
                    <a:pt x="23892" y="9040"/>
                    <a:pt x="24287" y="8311"/>
                  </a:cubicBezTo>
                  <a:lnTo>
                    <a:pt x="24409" y="8067"/>
                  </a:lnTo>
                  <a:cubicBezTo>
                    <a:pt x="24591" y="7703"/>
                    <a:pt x="24925" y="7429"/>
                    <a:pt x="25351" y="7307"/>
                  </a:cubicBezTo>
                  <a:cubicBezTo>
                    <a:pt x="26384" y="7064"/>
                    <a:pt x="27327" y="6365"/>
                    <a:pt x="27813" y="5301"/>
                  </a:cubicBezTo>
                  <a:cubicBezTo>
                    <a:pt x="28664" y="3599"/>
                    <a:pt x="27965" y="1441"/>
                    <a:pt x="26293" y="499"/>
                  </a:cubicBezTo>
                  <a:cubicBezTo>
                    <a:pt x="25703" y="160"/>
                    <a:pt x="25067" y="0"/>
                    <a:pt x="244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14" name="Google Shape;414;g320c83ea44d_0_569"/>
            <p:cNvSpPr/>
            <p:nvPr/>
          </p:nvSpPr>
          <p:spPr>
            <a:xfrm>
              <a:off x="4975091" y="1371870"/>
              <a:ext cx="693534" cy="693582"/>
            </a:xfrm>
            <a:custGeom>
              <a:avLst/>
              <a:gdLst/>
              <a:ahLst/>
              <a:cxnLst/>
              <a:rect l="l" t="t" r="r" b="b"/>
              <a:pathLst>
                <a:path w="14347" h="14348" extrusionOk="0">
                  <a:moveTo>
                    <a:pt x="8055" y="0"/>
                  </a:moveTo>
                  <a:lnTo>
                    <a:pt x="6110" y="3739"/>
                  </a:lnTo>
                  <a:lnTo>
                    <a:pt x="2341" y="1824"/>
                  </a:lnTo>
                  <a:lnTo>
                    <a:pt x="0" y="6292"/>
                  </a:lnTo>
                  <a:lnTo>
                    <a:pt x="3739" y="8238"/>
                  </a:lnTo>
                  <a:lnTo>
                    <a:pt x="1824" y="12007"/>
                  </a:lnTo>
                  <a:lnTo>
                    <a:pt x="6292" y="14347"/>
                  </a:lnTo>
                  <a:lnTo>
                    <a:pt x="8237" y="10578"/>
                  </a:lnTo>
                  <a:lnTo>
                    <a:pt x="12007" y="12523"/>
                  </a:lnTo>
                  <a:lnTo>
                    <a:pt x="14347" y="8055"/>
                  </a:lnTo>
                  <a:lnTo>
                    <a:pt x="10578" y="6080"/>
                  </a:lnTo>
                  <a:lnTo>
                    <a:pt x="12523" y="2341"/>
                  </a:lnTo>
                  <a:lnTo>
                    <a:pt x="805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15" name="Google Shape;415;g320c83ea44d_0_569"/>
            <p:cNvSpPr/>
            <p:nvPr/>
          </p:nvSpPr>
          <p:spPr>
            <a:xfrm>
              <a:off x="6218118" y="3392213"/>
              <a:ext cx="1379769" cy="1366523"/>
            </a:xfrm>
            <a:custGeom>
              <a:avLst/>
              <a:gdLst/>
              <a:ahLst/>
              <a:cxnLst/>
              <a:rect l="l" t="t" r="r" b="b"/>
              <a:pathLst>
                <a:path w="28543" h="28269" extrusionOk="0">
                  <a:moveTo>
                    <a:pt x="13041" y="0"/>
                  </a:moveTo>
                  <a:cubicBezTo>
                    <a:pt x="12585" y="395"/>
                    <a:pt x="12129" y="851"/>
                    <a:pt x="11673" y="1277"/>
                  </a:cubicBezTo>
                  <a:cubicBezTo>
                    <a:pt x="7904" y="4772"/>
                    <a:pt x="4287" y="8390"/>
                    <a:pt x="761" y="12098"/>
                  </a:cubicBezTo>
                  <a:cubicBezTo>
                    <a:pt x="518" y="12371"/>
                    <a:pt x="275" y="12645"/>
                    <a:pt x="1" y="12858"/>
                  </a:cubicBezTo>
                  <a:cubicBezTo>
                    <a:pt x="2037" y="17995"/>
                    <a:pt x="4074" y="23131"/>
                    <a:pt x="6080" y="28268"/>
                  </a:cubicBezTo>
                  <a:lnTo>
                    <a:pt x="28543" y="21824"/>
                  </a:lnTo>
                  <a:cubicBezTo>
                    <a:pt x="24986" y="16657"/>
                    <a:pt x="21400" y="11581"/>
                    <a:pt x="17813" y="6444"/>
                  </a:cubicBezTo>
                  <a:cubicBezTo>
                    <a:pt x="16293" y="4256"/>
                    <a:pt x="14743" y="2037"/>
                    <a:pt x="1304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16" name="Google Shape;416;g320c83ea44d_0_569"/>
            <p:cNvSpPr/>
            <p:nvPr/>
          </p:nvSpPr>
          <p:spPr>
            <a:xfrm>
              <a:off x="5543720" y="1750763"/>
              <a:ext cx="1238664" cy="2229199"/>
            </a:xfrm>
            <a:custGeom>
              <a:avLst/>
              <a:gdLst/>
              <a:ahLst/>
              <a:cxnLst/>
              <a:rect l="l" t="t" r="r" b="b"/>
              <a:pathLst>
                <a:path w="25624" h="46115" extrusionOk="0">
                  <a:moveTo>
                    <a:pt x="1862" y="0"/>
                  </a:moveTo>
                  <a:cubicBezTo>
                    <a:pt x="1410" y="0"/>
                    <a:pt x="910" y="131"/>
                    <a:pt x="608" y="460"/>
                  </a:cubicBezTo>
                  <a:cubicBezTo>
                    <a:pt x="183" y="886"/>
                    <a:pt x="122" y="1463"/>
                    <a:pt x="61" y="2041"/>
                  </a:cubicBezTo>
                  <a:lnTo>
                    <a:pt x="61" y="2497"/>
                  </a:lnTo>
                  <a:cubicBezTo>
                    <a:pt x="0" y="4199"/>
                    <a:pt x="335" y="5932"/>
                    <a:pt x="882" y="7603"/>
                  </a:cubicBezTo>
                  <a:lnTo>
                    <a:pt x="1338" y="8971"/>
                  </a:lnTo>
                  <a:cubicBezTo>
                    <a:pt x="1581" y="9701"/>
                    <a:pt x="1854" y="10400"/>
                    <a:pt x="2158" y="11099"/>
                  </a:cubicBezTo>
                  <a:cubicBezTo>
                    <a:pt x="1247" y="13986"/>
                    <a:pt x="517" y="17026"/>
                    <a:pt x="973" y="20005"/>
                  </a:cubicBezTo>
                  <a:cubicBezTo>
                    <a:pt x="335" y="22801"/>
                    <a:pt x="882" y="25902"/>
                    <a:pt x="2432" y="28333"/>
                  </a:cubicBezTo>
                  <a:cubicBezTo>
                    <a:pt x="3040" y="29245"/>
                    <a:pt x="3861" y="30096"/>
                    <a:pt x="4864" y="30461"/>
                  </a:cubicBezTo>
                  <a:cubicBezTo>
                    <a:pt x="5441" y="32832"/>
                    <a:pt x="6262" y="35203"/>
                    <a:pt x="7721" y="37178"/>
                  </a:cubicBezTo>
                  <a:cubicBezTo>
                    <a:pt x="8694" y="38516"/>
                    <a:pt x="10031" y="39671"/>
                    <a:pt x="11612" y="40096"/>
                  </a:cubicBezTo>
                  <a:cubicBezTo>
                    <a:pt x="11915" y="40704"/>
                    <a:pt x="12280" y="41312"/>
                    <a:pt x="12584" y="41920"/>
                  </a:cubicBezTo>
                  <a:cubicBezTo>
                    <a:pt x="13253" y="43318"/>
                    <a:pt x="13982" y="44686"/>
                    <a:pt x="14712" y="46115"/>
                  </a:cubicBezTo>
                  <a:cubicBezTo>
                    <a:pt x="18238" y="42376"/>
                    <a:pt x="21885" y="38759"/>
                    <a:pt x="25624" y="35263"/>
                  </a:cubicBezTo>
                  <a:cubicBezTo>
                    <a:pt x="23709" y="33257"/>
                    <a:pt x="22007" y="31069"/>
                    <a:pt x="20092" y="29002"/>
                  </a:cubicBezTo>
                  <a:cubicBezTo>
                    <a:pt x="19879" y="24078"/>
                    <a:pt x="19910" y="19093"/>
                    <a:pt x="20213" y="14138"/>
                  </a:cubicBezTo>
                  <a:cubicBezTo>
                    <a:pt x="20305" y="12892"/>
                    <a:pt x="20365" y="11646"/>
                    <a:pt x="19940" y="10491"/>
                  </a:cubicBezTo>
                  <a:cubicBezTo>
                    <a:pt x="19636" y="9670"/>
                    <a:pt x="19028" y="8941"/>
                    <a:pt x="18451" y="8242"/>
                  </a:cubicBezTo>
                  <a:cubicBezTo>
                    <a:pt x="16292" y="5719"/>
                    <a:pt x="14043" y="3287"/>
                    <a:pt x="11672" y="916"/>
                  </a:cubicBezTo>
                  <a:cubicBezTo>
                    <a:pt x="11368" y="612"/>
                    <a:pt x="11034" y="278"/>
                    <a:pt x="10608" y="156"/>
                  </a:cubicBezTo>
                  <a:cubicBezTo>
                    <a:pt x="10460" y="125"/>
                    <a:pt x="10308" y="111"/>
                    <a:pt x="10154" y="111"/>
                  </a:cubicBezTo>
                  <a:cubicBezTo>
                    <a:pt x="9865" y="111"/>
                    <a:pt x="9568" y="158"/>
                    <a:pt x="9271" y="217"/>
                  </a:cubicBezTo>
                  <a:cubicBezTo>
                    <a:pt x="7994" y="460"/>
                    <a:pt x="6687" y="704"/>
                    <a:pt x="5380" y="977"/>
                  </a:cubicBezTo>
                  <a:lnTo>
                    <a:pt x="4894" y="1919"/>
                  </a:lnTo>
                  <a:lnTo>
                    <a:pt x="4408" y="1160"/>
                  </a:lnTo>
                  <a:cubicBezTo>
                    <a:pt x="3769" y="521"/>
                    <a:pt x="2918" y="65"/>
                    <a:pt x="2006" y="4"/>
                  </a:cubicBezTo>
                  <a:cubicBezTo>
                    <a:pt x="1959" y="2"/>
                    <a:pt x="1911" y="0"/>
                    <a:pt x="1862" y="0"/>
                  </a:cubicBezTo>
                  <a:close/>
                </a:path>
              </a:pathLst>
            </a:custGeom>
            <a:solidFill>
              <a:srgbClr val="C9826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17" name="Google Shape;417;g320c83ea44d_0_569"/>
            <p:cNvSpPr/>
            <p:nvPr/>
          </p:nvSpPr>
          <p:spPr>
            <a:xfrm>
              <a:off x="5905162" y="2072759"/>
              <a:ext cx="188139" cy="299756"/>
            </a:xfrm>
            <a:custGeom>
              <a:avLst/>
              <a:gdLst/>
              <a:ahLst/>
              <a:cxnLst/>
              <a:rect l="l" t="t" r="r" b="b"/>
              <a:pathLst>
                <a:path w="3892" h="6201" extrusionOk="0">
                  <a:moveTo>
                    <a:pt x="1" y="0"/>
                  </a:moveTo>
                  <a:lnTo>
                    <a:pt x="1" y="0"/>
                  </a:lnTo>
                  <a:cubicBezTo>
                    <a:pt x="1004" y="2097"/>
                    <a:pt x="1976" y="4225"/>
                    <a:pt x="3192" y="6201"/>
                  </a:cubicBezTo>
                  <a:cubicBezTo>
                    <a:pt x="3496" y="5076"/>
                    <a:pt x="3739" y="3952"/>
                    <a:pt x="3891" y="2797"/>
                  </a:cubicBezTo>
                  <a:cubicBezTo>
                    <a:pt x="2584" y="1854"/>
                    <a:pt x="1308" y="942"/>
                    <a:pt x="1" y="0"/>
                  </a:cubicBezTo>
                  <a:close/>
                </a:path>
              </a:pathLst>
            </a:custGeom>
            <a:solidFill>
              <a:srgbClr val="D8755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18" name="Google Shape;418;g320c83ea44d_0_569"/>
            <p:cNvSpPr/>
            <p:nvPr/>
          </p:nvSpPr>
          <p:spPr>
            <a:xfrm>
              <a:off x="5578960" y="2292853"/>
              <a:ext cx="286560" cy="937409"/>
            </a:xfrm>
            <a:custGeom>
              <a:avLst/>
              <a:gdLst/>
              <a:ahLst/>
              <a:cxnLst/>
              <a:rect l="l" t="t" r="r" b="b"/>
              <a:pathLst>
                <a:path w="5928" h="19392" extrusionOk="0">
                  <a:moveTo>
                    <a:pt x="1616" y="1"/>
                  </a:moveTo>
                  <a:cubicBezTo>
                    <a:pt x="1404" y="1"/>
                    <a:pt x="1172" y="239"/>
                    <a:pt x="1277" y="493"/>
                  </a:cubicBezTo>
                  <a:cubicBezTo>
                    <a:pt x="2433" y="3016"/>
                    <a:pt x="3253" y="5660"/>
                    <a:pt x="3831" y="8396"/>
                  </a:cubicBezTo>
                  <a:cubicBezTo>
                    <a:pt x="4104" y="9733"/>
                    <a:pt x="4317" y="11101"/>
                    <a:pt x="4439" y="12469"/>
                  </a:cubicBezTo>
                  <a:cubicBezTo>
                    <a:pt x="4469" y="13107"/>
                    <a:pt x="4287" y="13715"/>
                    <a:pt x="3557" y="13776"/>
                  </a:cubicBezTo>
                  <a:cubicBezTo>
                    <a:pt x="3538" y="13777"/>
                    <a:pt x="3519" y="13777"/>
                    <a:pt x="3499" y="13777"/>
                  </a:cubicBezTo>
                  <a:cubicBezTo>
                    <a:pt x="2916" y="13777"/>
                    <a:pt x="2419" y="13337"/>
                    <a:pt x="2007" y="12925"/>
                  </a:cubicBezTo>
                  <a:cubicBezTo>
                    <a:pt x="1065" y="11891"/>
                    <a:pt x="639" y="10493"/>
                    <a:pt x="791" y="9125"/>
                  </a:cubicBezTo>
                  <a:cubicBezTo>
                    <a:pt x="806" y="8912"/>
                    <a:pt x="654" y="8806"/>
                    <a:pt x="495" y="8806"/>
                  </a:cubicBezTo>
                  <a:cubicBezTo>
                    <a:pt x="335" y="8806"/>
                    <a:pt x="168" y="8912"/>
                    <a:pt x="153" y="9125"/>
                  </a:cubicBezTo>
                  <a:cubicBezTo>
                    <a:pt x="1" y="10493"/>
                    <a:pt x="426" y="11952"/>
                    <a:pt x="1277" y="13016"/>
                  </a:cubicBezTo>
                  <a:cubicBezTo>
                    <a:pt x="1826" y="13678"/>
                    <a:pt x="2717" y="14409"/>
                    <a:pt x="3604" y="14409"/>
                  </a:cubicBezTo>
                  <a:cubicBezTo>
                    <a:pt x="3897" y="14409"/>
                    <a:pt x="4190" y="14329"/>
                    <a:pt x="4469" y="14140"/>
                  </a:cubicBezTo>
                  <a:cubicBezTo>
                    <a:pt x="4803" y="15022"/>
                    <a:pt x="5047" y="15903"/>
                    <a:pt x="5168" y="16815"/>
                  </a:cubicBezTo>
                  <a:cubicBezTo>
                    <a:pt x="5199" y="17210"/>
                    <a:pt x="5290" y="17666"/>
                    <a:pt x="5168" y="18092"/>
                  </a:cubicBezTo>
                  <a:cubicBezTo>
                    <a:pt x="5084" y="18401"/>
                    <a:pt x="4817" y="18737"/>
                    <a:pt x="4489" y="18737"/>
                  </a:cubicBezTo>
                  <a:cubicBezTo>
                    <a:pt x="4462" y="18737"/>
                    <a:pt x="4435" y="18735"/>
                    <a:pt x="4408" y="18730"/>
                  </a:cubicBezTo>
                  <a:cubicBezTo>
                    <a:pt x="4389" y="18727"/>
                    <a:pt x="4370" y="18726"/>
                    <a:pt x="4352" y="18726"/>
                  </a:cubicBezTo>
                  <a:cubicBezTo>
                    <a:pt x="3970" y="18726"/>
                    <a:pt x="3850" y="19310"/>
                    <a:pt x="4256" y="19368"/>
                  </a:cubicBezTo>
                  <a:cubicBezTo>
                    <a:pt x="4338" y="19384"/>
                    <a:pt x="4420" y="19391"/>
                    <a:pt x="4501" y="19391"/>
                  </a:cubicBezTo>
                  <a:cubicBezTo>
                    <a:pt x="4901" y="19391"/>
                    <a:pt x="5280" y="19206"/>
                    <a:pt x="5533" y="18852"/>
                  </a:cubicBezTo>
                  <a:cubicBezTo>
                    <a:pt x="5867" y="18426"/>
                    <a:pt x="5928" y="17849"/>
                    <a:pt x="5928" y="17332"/>
                  </a:cubicBezTo>
                  <a:cubicBezTo>
                    <a:pt x="5837" y="16086"/>
                    <a:pt x="5533" y="14809"/>
                    <a:pt x="5047" y="13654"/>
                  </a:cubicBezTo>
                  <a:cubicBezTo>
                    <a:pt x="5047" y="13593"/>
                    <a:pt x="5016" y="13593"/>
                    <a:pt x="5016" y="13593"/>
                  </a:cubicBezTo>
                  <a:cubicBezTo>
                    <a:pt x="5168" y="13289"/>
                    <a:pt x="5199" y="12925"/>
                    <a:pt x="5199" y="12590"/>
                  </a:cubicBezTo>
                  <a:cubicBezTo>
                    <a:pt x="5168" y="11830"/>
                    <a:pt x="5047" y="11070"/>
                    <a:pt x="4925" y="10311"/>
                  </a:cubicBezTo>
                  <a:cubicBezTo>
                    <a:pt x="4712" y="8669"/>
                    <a:pt x="4347" y="7028"/>
                    <a:pt x="3891" y="5478"/>
                  </a:cubicBezTo>
                  <a:cubicBezTo>
                    <a:pt x="3314" y="3654"/>
                    <a:pt x="2645" y="1861"/>
                    <a:pt x="1855" y="158"/>
                  </a:cubicBezTo>
                  <a:cubicBezTo>
                    <a:pt x="1799" y="47"/>
                    <a:pt x="1710" y="1"/>
                    <a:pt x="16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19" name="Google Shape;419;g320c83ea44d_0_569"/>
            <p:cNvSpPr/>
            <p:nvPr/>
          </p:nvSpPr>
          <p:spPr>
            <a:xfrm>
              <a:off x="5557932" y="1738291"/>
              <a:ext cx="672989" cy="869782"/>
            </a:xfrm>
            <a:custGeom>
              <a:avLst/>
              <a:gdLst/>
              <a:ahLst/>
              <a:cxnLst/>
              <a:rect l="l" t="t" r="r" b="b"/>
              <a:pathLst>
                <a:path w="13922" h="17993" extrusionOk="0">
                  <a:moveTo>
                    <a:pt x="1254" y="0"/>
                  </a:moveTo>
                  <a:cubicBezTo>
                    <a:pt x="972" y="0"/>
                    <a:pt x="688" y="35"/>
                    <a:pt x="405" y="111"/>
                  </a:cubicBezTo>
                  <a:cubicBezTo>
                    <a:pt x="0" y="226"/>
                    <a:pt x="146" y="783"/>
                    <a:pt x="529" y="783"/>
                  </a:cubicBezTo>
                  <a:cubicBezTo>
                    <a:pt x="548" y="783"/>
                    <a:pt x="568" y="782"/>
                    <a:pt x="588" y="779"/>
                  </a:cubicBezTo>
                  <a:cubicBezTo>
                    <a:pt x="810" y="725"/>
                    <a:pt x="1031" y="700"/>
                    <a:pt x="1250" y="700"/>
                  </a:cubicBezTo>
                  <a:cubicBezTo>
                    <a:pt x="2257" y="700"/>
                    <a:pt x="3207" y="1235"/>
                    <a:pt x="3931" y="1934"/>
                  </a:cubicBezTo>
                  <a:cubicBezTo>
                    <a:pt x="4965" y="2968"/>
                    <a:pt x="5482" y="4427"/>
                    <a:pt x="6029" y="5734"/>
                  </a:cubicBezTo>
                  <a:cubicBezTo>
                    <a:pt x="7153" y="8530"/>
                    <a:pt x="8521" y="11175"/>
                    <a:pt x="10162" y="13697"/>
                  </a:cubicBezTo>
                  <a:cubicBezTo>
                    <a:pt x="11074" y="15126"/>
                    <a:pt x="12108" y="16524"/>
                    <a:pt x="13172" y="17892"/>
                  </a:cubicBezTo>
                  <a:cubicBezTo>
                    <a:pt x="13234" y="17963"/>
                    <a:pt x="13320" y="17993"/>
                    <a:pt x="13407" y="17993"/>
                  </a:cubicBezTo>
                  <a:cubicBezTo>
                    <a:pt x="13656" y="17993"/>
                    <a:pt x="13922" y="17745"/>
                    <a:pt x="13719" y="17497"/>
                  </a:cubicBezTo>
                  <a:cubicBezTo>
                    <a:pt x="11713" y="14944"/>
                    <a:pt x="9919" y="12208"/>
                    <a:pt x="8460" y="9351"/>
                  </a:cubicBezTo>
                  <a:cubicBezTo>
                    <a:pt x="7731" y="7922"/>
                    <a:pt x="7032" y="6463"/>
                    <a:pt x="6424" y="4974"/>
                  </a:cubicBezTo>
                  <a:cubicBezTo>
                    <a:pt x="5907" y="3667"/>
                    <a:pt x="5299" y="2299"/>
                    <a:pt x="4205" y="1266"/>
                  </a:cubicBezTo>
                  <a:cubicBezTo>
                    <a:pt x="3385" y="518"/>
                    <a:pt x="2336" y="0"/>
                    <a:pt x="125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20" name="Google Shape;420;g320c83ea44d_0_569"/>
            <p:cNvSpPr/>
            <p:nvPr/>
          </p:nvSpPr>
          <p:spPr>
            <a:xfrm>
              <a:off x="5765603" y="2218747"/>
              <a:ext cx="99919" cy="111762"/>
            </a:xfrm>
            <a:custGeom>
              <a:avLst/>
              <a:gdLst/>
              <a:ahLst/>
              <a:cxnLst/>
              <a:rect l="l" t="t" r="r" b="b"/>
              <a:pathLst>
                <a:path w="2067" h="2312" extrusionOk="0">
                  <a:moveTo>
                    <a:pt x="1669" y="0"/>
                  </a:moveTo>
                  <a:cubicBezTo>
                    <a:pt x="1592" y="0"/>
                    <a:pt x="1516" y="24"/>
                    <a:pt x="1459" y="80"/>
                  </a:cubicBezTo>
                  <a:lnTo>
                    <a:pt x="122" y="1752"/>
                  </a:lnTo>
                  <a:cubicBezTo>
                    <a:pt x="0" y="1904"/>
                    <a:pt x="0" y="2117"/>
                    <a:pt x="122" y="2208"/>
                  </a:cubicBezTo>
                  <a:cubicBezTo>
                    <a:pt x="186" y="2272"/>
                    <a:pt x="275" y="2311"/>
                    <a:pt x="363" y="2311"/>
                  </a:cubicBezTo>
                  <a:cubicBezTo>
                    <a:pt x="442" y="2311"/>
                    <a:pt x="520" y="2280"/>
                    <a:pt x="578" y="2208"/>
                  </a:cubicBezTo>
                  <a:cubicBezTo>
                    <a:pt x="1034" y="1661"/>
                    <a:pt x="1459" y="1114"/>
                    <a:pt x="1915" y="536"/>
                  </a:cubicBezTo>
                  <a:cubicBezTo>
                    <a:pt x="2037" y="415"/>
                    <a:pt x="2067" y="202"/>
                    <a:pt x="1915" y="80"/>
                  </a:cubicBezTo>
                  <a:cubicBezTo>
                    <a:pt x="1850" y="32"/>
                    <a:pt x="1759" y="0"/>
                    <a:pt x="16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21" name="Google Shape;421;g320c83ea44d_0_569"/>
            <p:cNvSpPr/>
            <p:nvPr/>
          </p:nvSpPr>
          <p:spPr>
            <a:xfrm>
              <a:off x="5889016" y="2061496"/>
              <a:ext cx="254220" cy="317159"/>
            </a:xfrm>
            <a:custGeom>
              <a:avLst/>
              <a:gdLst/>
              <a:ahLst/>
              <a:cxnLst/>
              <a:rect l="l" t="t" r="r" b="b"/>
              <a:pathLst>
                <a:path w="5259" h="6561" extrusionOk="0">
                  <a:moveTo>
                    <a:pt x="397" y="0"/>
                  </a:moveTo>
                  <a:cubicBezTo>
                    <a:pt x="269" y="0"/>
                    <a:pt x="135" y="86"/>
                    <a:pt x="92" y="172"/>
                  </a:cubicBezTo>
                  <a:cubicBezTo>
                    <a:pt x="0" y="294"/>
                    <a:pt x="92" y="507"/>
                    <a:pt x="183" y="628"/>
                  </a:cubicBezTo>
                  <a:cubicBezTo>
                    <a:pt x="1399" y="1479"/>
                    <a:pt x="2614" y="2330"/>
                    <a:pt x="3891" y="3212"/>
                  </a:cubicBezTo>
                  <a:lnTo>
                    <a:pt x="3921" y="3212"/>
                  </a:lnTo>
                  <a:cubicBezTo>
                    <a:pt x="3617" y="4154"/>
                    <a:pt x="3374" y="5127"/>
                    <a:pt x="3283" y="6130"/>
                  </a:cubicBezTo>
                  <a:cubicBezTo>
                    <a:pt x="3222" y="6312"/>
                    <a:pt x="3313" y="6464"/>
                    <a:pt x="3496" y="6555"/>
                  </a:cubicBezTo>
                  <a:cubicBezTo>
                    <a:pt x="3512" y="6559"/>
                    <a:pt x="3529" y="6560"/>
                    <a:pt x="3546" y="6560"/>
                  </a:cubicBezTo>
                  <a:cubicBezTo>
                    <a:pt x="3696" y="6560"/>
                    <a:pt x="3894" y="6448"/>
                    <a:pt x="3921" y="6312"/>
                  </a:cubicBezTo>
                  <a:cubicBezTo>
                    <a:pt x="4104" y="4732"/>
                    <a:pt x="4560" y="3151"/>
                    <a:pt x="5168" y="1692"/>
                  </a:cubicBezTo>
                  <a:cubicBezTo>
                    <a:pt x="5259" y="1571"/>
                    <a:pt x="5259" y="1327"/>
                    <a:pt x="5046" y="1267"/>
                  </a:cubicBezTo>
                  <a:cubicBezTo>
                    <a:pt x="4991" y="1234"/>
                    <a:pt x="4929" y="1217"/>
                    <a:pt x="4867" y="1217"/>
                  </a:cubicBezTo>
                  <a:cubicBezTo>
                    <a:pt x="4757" y="1217"/>
                    <a:pt x="4649" y="1271"/>
                    <a:pt x="4590" y="1388"/>
                  </a:cubicBezTo>
                  <a:cubicBezTo>
                    <a:pt x="4408" y="1753"/>
                    <a:pt x="4256" y="2178"/>
                    <a:pt x="4134" y="2574"/>
                  </a:cubicBezTo>
                  <a:cubicBezTo>
                    <a:pt x="2918" y="1753"/>
                    <a:pt x="1763" y="871"/>
                    <a:pt x="547" y="51"/>
                  </a:cubicBezTo>
                  <a:cubicBezTo>
                    <a:pt x="503" y="15"/>
                    <a:pt x="451" y="0"/>
                    <a:pt x="397" y="0"/>
                  </a:cubicBezTo>
                  <a:close/>
                </a:path>
              </a:pathLst>
            </a:custGeom>
            <a:solidFill>
              <a:srgbClr val="C9826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sp>
        <p:nvSpPr>
          <p:cNvPr id="422" name="Google Shape;422;g320c83ea44d_0_569"/>
          <p:cNvSpPr/>
          <p:nvPr/>
        </p:nvSpPr>
        <p:spPr>
          <a:xfrm>
            <a:off x="5607253" y="1240480"/>
            <a:ext cx="309459" cy="226794"/>
          </a:xfrm>
          <a:custGeom>
            <a:avLst/>
            <a:gdLst/>
            <a:ahLst/>
            <a:cxnLst/>
            <a:rect l="l" t="t" r="r" b="b"/>
            <a:pathLst>
              <a:path w="9284" h="6804" extrusionOk="0">
                <a:moveTo>
                  <a:pt x="2488" y="0"/>
                </a:moveTo>
                <a:cubicBezTo>
                  <a:pt x="1841" y="0"/>
                  <a:pt x="1208" y="285"/>
                  <a:pt x="781" y="838"/>
                </a:cubicBezTo>
                <a:cubicBezTo>
                  <a:pt x="1" y="1814"/>
                  <a:pt x="140" y="3207"/>
                  <a:pt x="1116" y="3988"/>
                </a:cubicBezTo>
                <a:lnTo>
                  <a:pt x="4656" y="6803"/>
                </a:lnTo>
                <a:lnTo>
                  <a:pt x="8168" y="3988"/>
                </a:lnTo>
                <a:cubicBezTo>
                  <a:pt x="9144" y="3207"/>
                  <a:pt x="9283" y="1814"/>
                  <a:pt x="8503" y="838"/>
                </a:cubicBezTo>
                <a:cubicBezTo>
                  <a:pt x="8076" y="285"/>
                  <a:pt x="7443" y="0"/>
                  <a:pt x="6796" y="0"/>
                </a:cubicBezTo>
                <a:cubicBezTo>
                  <a:pt x="6303" y="0"/>
                  <a:pt x="5803" y="166"/>
                  <a:pt x="5381" y="504"/>
                </a:cubicBezTo>
                <a:lnTo>
                  <a:pt x="4656" y="1089"/>
                </a:lnTo>
                <a:lnTo>
                  <a:pt x="3903" y="504"/>
                </a:lnTo>
                <a:cubicBezTo>
                  <a:pt x="3481" y="166"/>
                  <a:pt x="2981" y="0"/>
                  <a:pt x="248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nvGrpSpPr>
          <p:cNvPr id="423" name="Google Shape;423;g320c83ea44d_0_569"/>
          <p:cNvGrpSpPr/>
          <p:nvPr/>
        </p:nvGrpSpPr>
        <p:grpSpPr>
          <a:xfrm rot="-6084643" flipH="1">
            <a:off x="6493585" y="-1065591"/>
            <a:ext cx="2626907" cy="2773642"/>
            <a:chOff x="1795134" y="3822687"/>
            <a:chExt cx="1051830" cy="1110583"/>
          </a:xfrm>
        </p:grpSpPr>
        <p:sp>
          <p:nvSpPr>
            <p:cNvPr id="424" name="Google Shape;424;g320c83ea44d_0_569"/>
            <p:cNvSpPr/>
            <p:nvPr/>
          </p:nvSpPr>
          <p:spPr>
            <a:xfrm>
              <a:off x="1795134" y="3822687"/>
              <a:ext cx="1051830" cy="1110583"/>
            </a:xfrm>
            <a:custGeom>
              <a:avLst/>
              <a:gdLst/>
              <a:ahLst/>
              <a:cxnLst/>
              <a:rect l="l" t="t" r="r" b="b"/>
              <a:pathLst>
                <a:path w="40173" h="42417" extrusionOk="0">
                  <a:moveTo>
                    <a:pt x="31936" y="1"/>
                  </a:moveTo>
                  <a:cubicBezTo>
                    <a:pt x="31936" y="1"/>
                    <a:pt x="0" y="8560"/>
                    <a:pt x="7171" y="42417"/>
                  </a:cubicBezTo>
                  <a:cubicBezTo>
                    <a:pt x="40172" y="31994"/>
                    <a:pt x="31936" y="1"/>
                    <a:pt x="3193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25" name="Google Shape;425;g320c83ea44d_0_569"/>
            <p:cNvSpPr/>
            <p:nvPr/>
          </p:nvSpPr>
          <p:spPr>
            <a:xfrm>
              <a:off x="1998916" y="3889192"/>
              <a:ext cx="619556" cy="1005041"/>
            </a:xfrm>
            <a:custGeom>
              <a:avLst/>
              <a:gdLst/>
              <a:ahLst/>
              <a:cxnLst/>
              <a:rect l="l" t="t" r="r" b="b"/>
              <a:pathLst>
                <a:path w="23663" h="38386" extrusionOk="0">
                  <a:moveTo>
                    <a:pt x="23099" y="1"/>
                  </a:moveTo>
                  <a:cubicBezTo>
                    <a:pt x="23027" y="1"/>
                    <a:pt x="22956" y="32"/>
                    <a:pt x="22917" y="104"/>
                  </a:cubicBezTo>
                  <a:cubicBezTo>
                    <a:pt x="20825" y="3985"/>
                    <a:pt x="18656" y="7808"/>
                    <a:pt x="16469" y="11631"/>
                  </a:cubicBezTo>
                  <a:lnTo>
                    <a:pt x="15670" y="3585"/>
                  </a:lnTo>
                  <a:cubicBezTo>
                    <a:pt x="15661" y="3462"/>
                    <a:pt x="15570" y="3404"/>
                    <a:pt x="15477" y="3404"/>
                  </a:cubicBezTo>
                  <a:cubicBezTo>
                    <a:pt x="15370" y="3404"/>
                    <a:pt x="15260" y="3481"/>
                    <a:pt x="15271" y="3623"/>
                  </a:cubicBezTo>
                  <a:cubicBezTo>
                    <a:pt x="15556" y="6495"/>
                    <a:pt x="15822" y="9349"/>
                    <a:pt x="16107" y="12221"/>
                  </a:cubicBezTo>
                  <a:cubicBezTo>
                    <a:pt x="15537" y="13210"/>
                    <a:pt x="14966" y="14180"/>
                    <a:pt x="14396" y="15169"/>
                  </a:cubicBezTo>
                  <a:cubicBezTo>
                    <a:pt x="13159" y="17299"/>
                    <a:pt x="11866" y="19411"/>
                    <a:pt x="10610" y="21503"/>
                  </a:cubicBezTo>
                  <a:cubicBezTo>
                    <a:pt x="9983" y="18060"/>
                    <a:pt x="9583" y="14560"/>
                    <a:pt x="9469" y="11060"/>
                  </a:cubicBezTo>
                  <a:cubicBezTo>
                    <a:pt x="9469" y="10941"/>
                    <a:pt x="9386" y="10887"/>
                    <a:pt x="9295" y="10887"/>
                  </a:cubicBezTo>
                  <a:cubicBezTo>
                    <a:pt x="9182" y="10887"/>
                    <a:pt x="9059" y="10970"/>
                    <a:pt x="9070" y="11118"/>
                  </a:cubicBezTo>
                  <a:cubicBezTo>
                    <a:pt x="9184" y="14769"/>
                    <a:pt x="9621" y="18421"/>
                    <a:pt x="10306" y="22035"/>
                  </a:cubicBezTo>
                  <a:cubicBezTo>
                    <a:pt x="8689" y="24660"/>
                    <a:pt x="7054" y="27304"/>
                    <a:pt x="5380" y="29929"/>
                  </a:cubicBezTo>
                  <a:cubicBezTo>
                    <a:pt x="5094" y="30367"/>
                    <a:pt x="4809" y="30823"/>
                    <a:pt x="4524" y="31261"/>
                  </a:cubicBezTo>
                  <a:cubicBezTo>
                    <a:pt x="3877" y="27837"/>
                    <a:pt x="3249" y="24375"/>
                    <a:pt x="2622" y="20951"/>
                  </a:cubicBezTo>
                  <a:cubicBezTo>
                    <a:pt x="2604" y="20839"/>
                    <a:pt x="2509" y="20786"/>
                    <a:pt x="2415" y="20786"/>
                  </a:cubicBezTo>
                  <a:cubicBezTo>
                    <a:pt x="2302" y="20786"/>
                    <a:pt x="2191" y="20863"/>
                    <a:pt x="2222" y="21008"/>
                  </a:cubicBezTo>
                  <a:cubicBezTo>
                    <a:pt x="2888" y="24603"/>
                    <a:pt x="3554" y="28179"/>
                    <a:pt x="4219" y="31755"/>
                  </a:cubicBezTo>
                  <a:cubicBezTo>
                    <a:pt x="2869" y="33866"/>
                    <a:pt x="1499" y="35959"/>
                    <a:pt x="111" y="38051"/>
                  </a:cubicBezTo>
                  <a:cubicBezTo>
                    <a:pt x="0" y="38203"/>
                    <a:pt x="151" y="38386"/>
                    <a:pt x="293" y="38386"/>
                  </a:cubicBezTo>
                  <a:cubicBezTo>
                    <a:pt x="346" y="38386"/>
                    <a:pt x="398" y="38360"/>
                    <a:pt x="434" y="38298"/>
                  </a:cubicBezTo>
                  <a:cubicBezTo>
                    <a:pt x="1823" y="36225"/>
                    <a:pt x="3154" y="34152"/>
                    <a:pt x="4486" y="32059"/>
                  </a:cubicBezTo>
                  <a:lnTo>
                    <a:pt x="4524" y="32059"/>
                  </a:lnTo>
                  <a:cubicBezTo>
                    <a:pt x="8138" y="30823"/>
                    <a:pt x="11638" y="29320"/>
                    <a:pt x="14985" y="27513"/>
                  </a:cubicBezTo>
                  <a:cubicBezTo>
                    <a:pt x="15201" y="27414"/>
                    <a:pt x="15098" y="27112"/>
                    <a:pt x="14904" y="27112"/>
                  </a:cubicBezTo>
                  <a:cubicBezTo>
                    <a:pt x="14876" y="27112"/>
                    <a:pt x="14846" y="27118"/>
                    <a:pt x="14814" y="27133"/>
                  </a:cubicBezTo>
                  <a:cubicBezTo>
                    <a:pt x="11619" y="28845"/>
                    <a:pt x="8290" y="30328"/>
                    <a:pt x="4828" y="31508"/>
                  </a:cubicBezTo>
                  <a:cubicBezTo>
                    <a:pt x="6502" y="28902"/>
                    <a:pt x="8138" y="26277"/>
                    <a:pt x="9754" y="23671"/>
                  </a:cubicBezTo>
                  <a:cubicBezTo>
                    <a:pt x="10002" y="23272"/>
                    <a:pt x="10268" y="22853"/>
                    <a:pt x="10496" y="22454"/>
                  </a:cubicBezTo>
                  <a:cubicBezTo>
                    <a:pt x="10515" y="22463"/>
                    <a:pt x="10539" y="22468"/>
                    <a:pt x="10565" y="22468"/>
                  </a:cubicBezTo>
                  <a:cubicBezTo>
                    <a:pt x="10591" y="22468"/>
                    <a:pt x="10620" y="22463"/>
                    <a:pt x="10648" y="22454"/>
                  </a:cubicBezTo>
                  <a:lnTo>
                    <a:pt x="21243" y="18326"/>
                  </a:lnTo>
                  <a:cubicBezTo>
                    <a:pt x="21463" y="18242"/>
                    <a:pt x="21367" y="17931"/>
                    <a:pt x="21155" y="17931"/>
                  </a:cubicBezTo>
                  <a:cubicBezTo>
                    <a:pt x="21129" y="17931"/>
                    <a:pt x="21101" y="17936"/>
                    <a:pt x="21072" y="17946"/>
                  </a:cubicBezTo>
                  <a:lnTo>
                    <a:pt x="10801" y="21940"/>
                  </a:lnTo>
                  <a:cubicBezTo>
                    <a:pt x="12760" y="18726"/>
                    <a:pt x="14681" y="15492"/>
                    <a:pt x="16564" y="12240"/>
                  </a:cubicBezTo>
                  <a:lnTo>
                    <a:pt x="23488" y="7694"/>
                  </a:lnTo>
                  <a:cubicBezTo>
                    <a:pt x="23662" y="7567"/>
                    <a:pt x="23518" y="7320"/>
                    <a:pt x="23333" y="7320"/>
                  </a:cubicBezTo>
                  <a:cubicBezTo>
                    <a:pt x="23297" y="7320"/>
                    <a:pt x="23259" y="7329"/>
                    <a:pt x="23221" y="7351"/>
                  </a:cubicBezTo>
                  <a:lnTo>
                    <a:pt x="17020" y="11422"/>
                  </a:lnTo>
                  <a:cubicBezTo>
                    <a:pt x="17534" y="10528"/>
                    <a:pt x="18067" y="9615"/>
                    <a:pt x="18561" y="8721"/>
                  </a:cubicBezTo>
                  <a:cubicBezTo>
                    <a:pt x="20159" y="5982"/>
                    <a:pt x="21738" y="3148"/>
                    <a:pt x="23297" y="276"/>
                  </a:cubicBezTo>
                  <a:cubicBezTo>
                    <a:pt x="23372" y="114"/>
                    <a:pt x="23235" y="1"/>
                    <a:pt x="2309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320c83ea44d_0_12"/>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3F3F3F"/>
              </a:buClr>
              <a:buSzPts val="3000"/>
              <a:buFont typeface="Corbel"/>
              <a:buNone/>
            </a:pPr>
            <a:r>
              <a:rPr lang="en-US" sz="3000"/>
              <a:t>WELL-BEING RESOURCES</a:t>
            </a:r>
            <a:endParaRPr/>
          </a:p>
        </p:txBody>
      </p:sp>
      <p:sp>
        <p:nvSpPr>
          <p:cNvPr id="432" name="Google Shape;432;g320c83ea44d_0_12"/>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SzPts val="1200"/>
              <a:buNone/>
            </a:pPr>
            <a:fld id="{00000000-1234-1234-1234-123412341234}" type="slidenum">
              <a:rPr lang="en-US"/>
              <a:t>13</a:t>
            </a:fld>
            <a:endParaRPr/>
          </a:p>
        </p:txBody>
      </p:sp>
      <p:pic>
        <p:nvPicPr>
          <p:cNvPr id="433" name="Google Shape;433;g320c83ea44d_0_12" descr="A diagram of wellbeing&#10;&#10;Description automatically generated"/>
          <p:cNvPicPr preferRelativeResize="0">
            <a:picLocks noGrp="1"/>
          </p:cNvPicPr>
          <p:nvPr>
            <p:ph type="body" idx="2"/>
          </p:nvPr>
        </p:nvPicPr>
        <p:blipFill rotWithShape="1">
          <a:blip r:embed="rId3">
            <a:alphaModFix/>
          </a:blip>
          <a:srcRect b="1661"/>
          <a:stretch/>
        </p:blipFill>
        <p:spPr>
          <a:xfrm>
            <a:off x="431999" y="1007250"/>
            <a:ext cx="5448000" cy="5169600"/>
          </a:xfrm>
          <a:prstGeom prst="rect">
            <a:avLst/>
          </a:prstGeom>
          <a:noFill/>
          <a:ln>
            <a:noFill/>
          </a:ln>
        </p:spPr>
      </p:pic>
      <p:sp>
        <p:nvSpPr>
          <p:cNvPr id="434" name="Google Shape;434;g320c83ea44d_0_12"/>
          <p:cNvSpPr txBox="1"/>
          <p:nvPr/>
        </p:nvSpPr>
        <p:spPr>
          <a:xfrm>
            <a:off x="6629400" y="250723"/>
            <a:ext cx="5029200" cy="6234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1500" b="1" i="0" u="sng" strike="noStrike" cap="none">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Gratitude</a:t>
            </a:r>
            <a:r>
              <a:rPr lang="en-US" sz="1500" b="1" i="0" u="none" strike="noStrike" cap="none">
                <a:solidFill>
                  <a:schemeClr val="dk1"/>
                </a:solidFill>
                <a:latin typeface="Arial"/>
                <a:ea typeface="Arial"/>
                <a:cs typeface="Arial"/>
                <a:sym typeface="Arial"/>
              </a:rPr>
              <a:t>: The Gratitude app seeks to support those with anxiety and depression by targeting their perceptions of their lives. Features include a daily dose of inspiring quotes and affirmations, daily reminders, and function to write gratitude letters and attach photos. It’s essentially a gratitude journal that can be used anywhere.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br>
              <a:rPr lang="en-US" sz="1800" b="0" i="0" u="none" strike="noStrike" cap="none">
                <a:solidFill>
                  <a:schemeClr val="dk1"/>
                </a:solidFill>
                <a:latin typeface="Candara"/>
                <a:ea typeface="Candara"/>
                <a:cs typeface="Candara"/>
                <a:sym typeface="Candara"/>
              </a:rPr>
            </a:br>
            <a:r>
              <a:rPr lang="en-US" sz="1500" b="1" i="0" u="none" strike="noStrike" cap="none">
                <a:solidFill>
                  <a:schemeClr val="dk1"/>
                </a:solidFill>
                <a:latin typeface="Arial"/>
                <a:ea typeface="Arial"/>
                <a:cs typeface="Arial"/>
                <a:sym typeface="Arial"/>
              </a:rPr>
              <a:t>This brief </a:t>
            </a:r>
            <a:r>
              <a:rPr lang="en-US" sz="1500" b="1" i="0" u="sng" strike="noStrike" cap="none">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Burnout Self-Test</a:t>
            </a:r>
            <a:r>
              <a:rPr lang="en-US" sz="1500" b="1" i="0" u="none" strike="noStrike" cap="none">
                <a:solidFill>
                  <a:schemeClr val="dk1"/>
                </a:solidFill>
                <a:latin typeface="Arial"/>
                <a:ea typeface="Arial"/>
                <a:cs typeface="Arial"/>
                <a:sym typeface="Arial"/>
              </a:rPr>
              <a:t> from MindTools assesses the way you feel about your job and your experiences at work, so that you can get a feel for whether you are at risk of burnout. It also provides links to relevant articles about avoiding and recovering from burnout.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500"/>
              <a:buFont typeface="Arial"/>
              <a:buNone/>
            </a:pPr>
            <a:endParaRPr sz="15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Arial"/>
                <a:ea typeface="Arial"/>
                <a:cs typeface="Arial"/>
                <a:sym typeface="Arial"/>
              </a:rPr>
              <a:t>PositivePsychology.com offers a free </a:t>
            </a:r>
            <a:r>
              <a:rPr lang="en-US" sz="1500" b="1" i="0" u="sng" strike="noStrike" cap="none">
                <a:solidFill>
                  <a:srgbClr val="1155CC"/>
                </a:solidFill>
                <a:latin typeface="Arial"/>
                <a:ea typeface="Arial"/>
                <a:cs typeface="Arial"/>
                <a:sym typeface="Arial"/>
                <a:hlinkClick r:id="rId6">
                  <a:extLst>
                    <a:ext uri="{A12FA001-AC4F-418D-AE19-62706E023703}">
                      <ahyp:hlinkClr xmlns:ahyp="http://schemas.microsoft.com/office/drawing/2018/hyperlinkcolor" val="tx"/>
                    </a:ext>
                  </a:extLst>
                </a:hlinkClick>
              </a:rPr>
              <a:t>Self-Care Check-In worksheet</a:t>
            </a:r>
            <a:r>
              <a:rPr lang="en-US" sz="1500" b="1" i="0" u="none" strike="noStrike" cap="none">
                <a:solidFill>
                  <a:schemeClr val="dk1"/>
                </a:solidFill>
                <a:latin typeface="Arial"/>
                <a:ea typeface="Arial"/>
                <a:cs typeface="Arial"/>
                <a:sym typeface="Arial"/>
              </a:rPr>
              <a:t> that provides a quick way to see where more attention is needed to ensure you’re meeting your self-care needs. </a:t>
            </a:r>
            <a:endParaRPr sz="18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800"/>
              <a:buFont typeface="Arial"/>
              <a:buNone/>
            </a:pPr>
            <a:br>
              <a:rPr lang="en-US" sz="1800" b="0" i="0" u="none" strike="noStrike" cap="none">
                <a:solidFill>
                  <a:schemeClr val="dk1"/>
                </a:solidFill>
                <a:latin typeface="Candara"/>
                <a:ea typeface="Candara"/>
                <a:cs typeface="Candara"/>
                <a:sym typeface="Candara"/>
              </a:rPr>
            </a:br>
            <a:r>
              <a:rPr lang="en-US" sz="1500" b="1" i="0" u="none" strike="noStrike" cap="none">
                <a:solidFill>
                  <a:schemeClr val="dk1"/>
                </a:solidFill>
                <a:latin typeface="Arial"/>
                <a:ea typeface="Arial"/>
                <a:cs typeface="Arial"/>
                <a:sym typeface="Arial"/>
              </a:rPr>
              <a:t>The </a:t>
            </a:r>
            <a:r>
              <a:rPr lang="en-US" sz="1500" b="1" i="0" u="sng" strike="noStrike" cap="none">
                <a:solidFill>
                  <a:srgbClr val="1155CC"/>
                </a:solidFill>
                <a:latin typeface="Arial"/>
                <a:ea typeface="Arial"/>
                <a:cs typeface="Arial"/>
                <a:sym typeface="Arial"/>
                <a:hlinkClick r:id="rId7">
                  <a:extLst>
                    <a:ext uri="{A12FA001-AC4F-418D-AE19-62706E023703}">
                      <ahyp:hlinkClr xmlns:ahyp="http://schemas.microsoft.com/office/drawing/2018/hyperlinkcolor" val="tx"/>
                    </a:ext>
                  </a:extLst>
                </a:hlinkClick>
              </a:rPr>
              <a:t>Day One Journal</a:t>
            </a:r>
            <a:r>
              <a:rPr lang="en-US" sz="1500" b="1" i="0" u="none" strike="noStrike" cap="none">
                <a:solidFill>
                  <a:schemeClr val="dk1"/>
                </a:solidFill>
                <a:latin typeface="Arial"/>
                <a:ea typeface="Arial"/>
                <a:cs typeface="Arial"/>
                <a:sym typeface="Arial"/>
              </a:rPr>
              <a:t> is a digital journal for Apple users with numerous features to help develop good habits, including gratitude and mindfulness. You can store photos, videos, audio files, and other data and also add reminders for appointments. </a:t>
            </a: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0"/>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3F3F3F"/>
              </a:buClr>
              <a:buSzPts val="3000"/>
              <a:buFont typeface="Corbel"/>
              <a:buNone/>
            </a:pPr>
            <a:r>
              <a:rPr lang="en-US" sz="3000"/>
              <a:t>WELL-BEING RESOURCES</a:t>
            </a:r>
            <a:endParaRPr/>
          </a:p>
        </p:txBody>
      </p:sp>
      <p:sp>
        <p:nvSpPr>
          <p:cNvPr id="441" name="Google Shape;441;p10"/>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SzPts val="1200"/>
              <a:buNone/>
            </a:pPr>
            <a:fld id="{00000000-1234-1234-1234-123412341234}" type="slidenum">
              <a:rPr lang="en-US"/>
              <a:t>14</a:t>
            </a:fld>
            <a:endParaRPr/>
          </a:p>
        </p:txBody>
      </p:sp>
      <p:pic>
        <p:nvPicPr>
          <p:cNvPr id="442" name="Google Shape;442;p10" descr="A diagram of wellbeing&#10;&#10;Description automatically generated"/>
          <p:cNvPicPr preferRelativeResize="0">
            <a:picLocks noGrp="1"/>
          </p:cNvPicPr>
          <p:nvPr>
            <p:ph type="body" idx="2"/>
          </p:nvPr>
        </p:nvPicPr>
        <p:blipFill rotWithShape="1">
          <a:blip r:embed="rId3">
            <a:alphaModFix/>
          </a:blip>
          <a:srcRect r="-2" b="1666"/>
          <a:stretch/>
        </p:blipFill>
        <p:spPr>
          <a:xfrm>
            <a:off x="431999" y="1007250"/>
            <a:ext cx="5448115" cy="5169713"/>
          </a:xfrm>
          <a:prstGeom prst="rect">
            <a:avLst/>
          </a:prstGeom>
          <a:noFill/>
          <a:ln>
            <a:noFill/>
          </a:ln>
        </p:spPr>
      </p:pic>
      <p:sp>
        <p:nvSpPr>
          <p:cNvPr id="443" name="Google Shape;443;p10"/>
          <p:cNvSpPr txBox="1"/>
          <p:nvPr/>
        </p:nvSpPr>
        <p:spPr>
          <a:xfrm>
            <a:off x="6317125" y="166475"/>
            <a:ext cx="4868100" cy="5771100"/>
          </a:xfrm>
          <a:prstGeom prst="rect">
            <a:avLst/>
          </a:prstGeom>
          <a:solidFill>
            <a:srgbClr val="7BDCEE"/>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b="1" u="sng" dirty="0"/>
              <a:t>African American Specific Websites</a:t>
            </a:r>
            <a:endParaRPr sz="2100" u="sng" dirty="0"/>
          </a:p>
          <a:p>
            <a:pPr marL="0" lvl="0" indent="0" algn="l" rtl="0">
              <a:spcBef>
                <a:spcPts val="0"/>
              </a:spcBef>
              <a:spcAft>
                <a:spcPts val="0"/>
              </a:spcAft>
              <a:buNone/>
            </a:pP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en-US" sz="2000" b="1" u="sng" dirty="0">
                <a:solidFill>
                  <a:srgbClr val="000000"/>
                </a:solidFill>
                <a:hlinkClick r:id="rId4">
                  <a:extLst>
                    <a:ext uri="{A12FA001-AC4F-418D-AE19-62706E023703}">
                      <ahyp:hlinkClr xmlns:ahyp="http://schemas.microsoft.com/office/drawing/2018/hyperlinkcolor" val="tx"/>
                    </a:ext>
                  </a:extLst>
                </a:hlinkClick>
              </a:rPr>
              <a:t>Therapy for Black Girls</a:t>
            </a:r>
            <a:r>
              <a:rPr lang="en-US" sz="2000" dirty="0"/>
              <a:t>: Support for Black women to find a virtual or in-person therapist.</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n-US" sz="2000" b="1" u="sng" dirty="0">
                <a:solidFill>
                  <a:srgbClr val="000000"/>
                </a:solidFill>
                <a:hlinkClick r:id="rId5">
                  <a:extLst>
                    <a:ext uri="{A12FA001-AC4F-418D-AE19-62706E023703}">
                      <ahyp:hlinkClr xmlns:ahyp="http://schemas.microsoft.com/office/drawing/2018/hyperlinkcolor" val="tx"/>
                    </a:ext>
                  </a:extLst>
                </a:hlinkClick>
              </a:rPr>
              <a:t>Therapy for Black Men</a:t>
            </a:r>
            <a:r>
              <a:rPr lang="en-US" sz="2000" dirty="0"/>
              <a:t>: Support for Black men to find a virtual or in-person therapist.</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n-US" sz="2000" b="1" u="sng" dirty="0">
                <a:solidFill>
                  <a:srgbClr val="000000"/>
                </a:solidFill>
                <a:hlinkClick r:id="rId6">
                  <a:extLst>
                    <a:ext uri="{A12FA001-AC4F-418D-AE19-62706E023703}">
                      <ahyp:hlinkClr xmlns:ahyp="http://schemas.microsoft.com/office/drawing/2018/hyperlinkcolor" val="tx"/>
                    </a:ext>
                  </a:extLst>
                </a:hlinkClick>
              </a:rPr>
              <a:t>Nap Ministr</a:t>
            </a:r>
            <a:r>
              <a:rPr lang="en-US" sz="2000" b="1" dirty="0"/>
              <a:t>y</a:t>
            </a:r>
            <a:r>
              <a:rPr lang="en-US" sz="2000" dirty="0"/>
              <a:t>: Believes that rest is a form of resistance and names sleep deprivation as a racial and social justice issue.</a:t>
            </a:r>
            <a:endParaRPr sz="2000" dirty="0"/>
          </a:p>
          <a:p>
            <a:pPr marL="69850" lvl="0" indent="0" algn="l" rtl="0">
              <a:spcBef>
                <a:spcPts val="0"/>
              </a:spcBef>
              <a:spcAft>
                <a:spcPts val="0"/>
              </a:spcAft>
              <a:buNone/>
            </a:pPr>
            <a:endParaRPr sz="1900" dirty="0">
              <a:solidFill>
                <a:srgbClr val="000000"/>
              </a:solidFill>
              <a:latin typeface="DM Sans"/>
              <a:ea typeface="DM Sans"/>
              <a:cs typeface="DM Sans"/>
              <a:sym typeface="DM Sans"/>
            </a:endParaRPr>
          </a:p>
          <a:p>
            <a:pPr marL="0" lvl="0" indent="0" algn="l" rtl="0">
              <a:spcBef>
                <a:spcPts val="0"/>
              </a:spcBef>
              <a:spcAft>
                <a:spcPts val="0"/>
              </a:spcAft>
              <a:buNone/>
            </a:pPr>
            <a:r>
              <a:rPr lang="en-US" sz="2000" b="1" u="sng" dirty="0">
                <a:solidFill>
                  <a:srgbClr val="000000"/>
                </a:solidFill>
                <a:latin typeface="DM Sans"/>
                <a:ea typeface="DM Sans"/>
                <a:cs typeface="DM Sans"/>
                <a:sym typeface="DM Sans"/>
                <a:hlinkClick r:id="rId7">
                  <a:extLst>
                    <a:ext uri="{A12FA001-AC4F-418D-AE19-62706E023703}">
                      <ahyp:hlinkClr xmlns:ahyp="http://schemas.microsoft.com/office/drawing/2018/hyperlinkcolor" val="tx"/>
                    </a:ext>
                  </a:extLst>
                </a:hlinkClick>
              </a:rPr>
              <a:t>Exhale</a:t>
            </a:r>
            <a:r>
              <a:rPr lang="en-US" sz="2000" b="1" dirty="0">
                <a:solidFill>
                  <a:srgbClr val="000000"/>
                </a:solidFill>
                <a:latin typeface="DM Sans"/>
                <a:ea typeface="DM Sans"/>
                <a:cs typeface="DM Sans"/>
                <a:sym typeface="DM Sans"/>
              </a:rPr>
              <a:t>: </a:t>
            </a:r>
            <a:r>
              <a:rPr lang="en-US" sz="2000" dirty="0">
                <a:solidFill>
                  <a:srgbClr val="000000"/>
                </a:solidFill>
                <a:latin typeface="DM Sans"/>
                <a:ea typeface="DM Sans"/>
                <a:cs typeface="DM Sans"/>
                <a:sym typeface="DM Sans"/>
              </a:rPr>
              <a:t>An Emotional Well-Being App for BIWOC</a:t>
            </a:r>
            <a:endParaRPr sz="2000" dirty="0">
              <a:solidFill>
                <a:srgbClr val="000000"/>
              </a:solidFill>
              <a:latin typeface="DM Sans"/>
              <a:ea typeface="DM Sans"/>
              <a:cs typeface="DM Sans"/>
              <a:sym typeface="DM San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AEB4-A725-5975-429A-B12E246B0C9C}"/>
              </a:ext>
            </a:extLst>
          </p:cNvPr>
          <p:cNvSpPr>
            <a:spLocks noGrp="1"/>
          </p:cNvSpPr>
          <p:nvPr>
            <p:ph type="title"/>
          </p:nvPr>
        </p:nvSpPr>
        <p:spPr/>
        <p:txBody>
          <a:bodyPr/>
          <a:lstStyle/>
          <a:p>
            <a:r>
              <a:rPr lang="en-US" dirty="0"/>
              <a:t>GET YOUR HOUSE IN ORDER</a:t>
            </a:r>
            <a:br>
              <a:rPr lang="en-US" dirty="0"/>
            </a:br>
            <a:endParaRPr lang="en-US" dirty="0"/>
          </a:p>
        </p:txBody>
      </p:sp>
      <p:sp>
        <p:nvSpPr>
          <p:cNvPr id="6" name="Subtitle 5">
            <a:extLst>
              <a:ext uri="{FF2B5EF4-FFF2-40B4-BE49-F238E27FC236}">
                <a16:creationId xmlns:a16="http://schemas.microsoft.com/office/drawing/2014/main" id="{8E465E05-740D-1781-9C44-1A8A54A6328E}"/>
              </a:ext>
            </a:extLst>
          </p:cNvPr>
          <p:cNvSpPr>
            <a:spLocks noGrp="1"/>
          </p:cNvSpPr>
          <p:nvPr>
            <p:ph type="subTitle" idx="4"/>
          </p:nvPr>
        </p:nvSpPr>
        <p:spPr>
          <a:xfrm>
            <a:off x="832207" y="2311685"/>
            <a:ext cx="5504251" cy="3205537"/>
          </a:xfrm>
        </p:spPr>
        <p:txBody>
          <a:bodyPr/>
          <a:lstStyle/>
          <a:p>
            <a:r>
              <a:rPr lang="en-US" dirty="0"/>
              <a:t>	✅ Draft a </a:t>
            </a:r>
            <a:r>
              <a:rPr lang="en-US" b="1" dirty="0"/>
              <a:t>Succession Plan</a:t>
            </a:r>
            <a:r>
              <a:rPr lang="en-US" dirty="0"/>
              <a:t> in accordance with our Georgia Bar rules.</a:t>
            </a:r>
          </a:p>
          <a:p>
            <a:br>
              <a:rPr lang="en-US" dirty="0"/>
            </a:br>
            <a:r>
              <a:rPr lang="en-US" dirty="0"/>
              <a:t>✅ Appoint a </a:t>
            </a:r>
            <a:r>
              <a:rPr lang="en-US" b="1" dirty="0"/>
              <a:t>Successor Attorney</a:t>
            </a:r>
            <a:r>
              <a:rPr lang="en-US" dirty="0"/>
              <a:t> and establish a </a:t>
            </a:r>
            <a:r>
              <a:rPr lang="en-US" b="1" dirty="0"/>
              <a:t>Durable Power of Attorney</a:t>
            </a:r>
            <a:r>
              <a:rPr lang="en-US" dirty="0"/>
              <a:t>.</a:t>
            </a:r>
          </a:p>
          <a:p>
            <a:br>
              <a:rPr lang="en-US" dirty="0"/>
            </a:br>
            <a:r>
              <a:rPr lang="en-US" dirty="0"/>
              <a:t>✅ Create a </a:t>
            </a:r>
            <a:r>
              <a:rPr lang="en-US" b="1" dirty="0"/>
              <a:t>Closing Checklist</a:t>
            </a:r>
            <a:r>
              <a:rPr lang="en-US" dirty="0"/>
              <a:t> that includes client notification, file transfer, and financial account management.</a:t>
            </a:r>
          </a:p>
        </p:txBody>
      </p:sp>
      <p:pic>
        <p:nvPicPr>
          <p:cNvPr id="2050" name="Picture 2">
            <a:extLst>
              <a:ext uri="{FF2B5EF4-FFF2-40B4-BE49-F238E27FC236}">
                <a16:creationId xmlns:a16="http://schemas.microsoft.com/office/drawing/2014/main" id="{6AB25869-9381-8C70-185E-7405336FD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9234" y="2311685"/>
            <a:ext cx="4343073" cy="276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75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449" name="Google Shape;449;p11"/>
          <p:cNvPicPr preferRelativeResize="0"/>
          <p:nvPr/>
        </p:nvPicPr>
        <p:blipFill rotWithShape="1">
          <a:blip r:embed="rId3">
            <a:alphaModFix/>
          </a:blip>
          <a:srcRect l="4275" r="46"/>
          <a:stretch/>
        </p:blipFill>
        <p:spPr>
          <a:xfrm>
            <a:off x="2898203" y="2110320"/>
            <a:ext cx="1771763" cy="1851799"/>
          </a:xfrm>
          <a:prstGeom prst="rect">
            <a:avLst/>
          </a:prstGeom>
          <a:noFill/>
          <a:ln>
            <a:noFill/>
          </a:ln>
        </p:spPr>
      </p:pic>
      <p:sp>
        <p:nvSpPr>
          <p:cNvPr id="450" name="Google Shape;450;p11"/>
          <p:cNvSpPr txBox="1">
            <a:spLocks noGrp="1"/>
          </p:cNvSpPr>
          <p:nvPr>
            <p:ph type="title"/>
          </p:nvPr>
        </p:nvSpPr>
        <p:spPr>
          <a:xfrm>
            <a:off x="5550100" y="360074"/>
            <a:ext cx="6641900" cy="1124345"/>
          </a:xfrm>
          <a:prstGeom prst="rect">
            <a:avLst/>
          </a:prstGeom>
          <a:solidFill>
            <a:srgbClr val="F2F2F2"/>
          </a:solidFill>
          <a:ln>
            <a:noFill/>
          </a:ln>
        </p:spPr>
        <p:txBody>
          <a:bodyPr spcFirstLastPara="1" wrap="square" lIns="180000" tIns="180000" rIns="180000" bIns="180000" anchor="ctr" anchorCtr="0">
            <a:normAutofit fontScale="90000"/>
          </a:bodyPr>
          <a:lstStyle/>
          <a:p>
            <a:pPr marL="0" lvl="0" indent="0" algn="l" rtl="0">
              <a:lnSpc>
                <a:spcPct val="90000"/>
              </a:lnSpc>
              <a:spcBef>
                <a:spcPts val="0"/>
              </a:spcBef>
              <a:spcAft>
                <a:spcPts val="0"/>
              </a:spcAft>
              <a:buClr>
                <a:srgbClr val="3F3F3F"/>
              </a:buClr>
              <a:buSzPts val="4700"/>
              <a:buFont typeface="Corbel"/>
              <a:buNone/>
            </a:pPr>
            <a:r>
              <a:rPr lang="en-US" sz="4700"/>
              <a:t>WELL-BEING RESOURCES</a:t>
            </a:r>
            <a:endParaRPr/>
          </a:p>
        </p:txBody>
      </p:sp>
      <p:sp>
        <p:nvSpPr>
          <p:cNvPr id="451" name="Google Shape;451;p11"/>
          <p:cNvSpPr txBox="1">
            <a:spLocks noGrp="1"/>
          </p:cNvSpPr>
          <p:nvPr>
            <p:ph type="ftr" idx="11"/>
          </p:nvPr>
        </p:nvSpPr>
        <p:spPr>
          <a:xfrm>
            <a:off x="432000" y="6439820"/>
            <a:ext cx="5664000" cy="295062"/>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SzPts val="1400"/>
              <a:buNone/>
            </a:pPr>
            <a:r>
              <a:rPr lang="en-US"/>
              <a:t>Add a footer</a:t>
            </a:r>
            <a:endParaRPr/>
          </a:p>
        </p:txBody>
      </p:sp>
      <p:sp>
        <p:nvSpPr>
          <p:cNvPr id="452" name="Google Shape;452;p11"/>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SzPts val="1200"/>
              <a:buNone/>
            </a:pPr>
            <a:fld id="{00000000-1234-1234-1234-123412341234}" type="slidenum">
              <a:rPr lang="en-US"/>
              <a:t>16</a:t>
            </a:fld>
            <a:endParaRPr/>
          </a:p>
        </p:txBody>
      </p:sp>
      <p:sp>
        <p:nvSpPr>
          <p:cNvPr id="453" name="Google Shape;453;p11"/>
          <p:cNvSpPr txBox="1"/>
          <p:nvPr/>
        </p:nvSpPr>
        <p:spPr>
          <a:xfrm>
            <a:off x="6636879" y="2512865"/>
            <a:ext cx="6099142"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sng" strike="noStrike" cap="none" dirty="0">
                <a:solidFill>
                  <a:srgbClr val="000000"/>
                </a:solidFill>
                <a:latin typeface="Vidaloka"/>
                <a:ea typeface="Vidaloka"/>
                <a:cs typeface="Vidaloka"/>
                <a:sym typeface="Vidaloka"/>
                <a:hlinkClick r:id="rId4">
                  <a:extLst>
                    <a:ext uri="{A12FA001-AC4F-418D-AE19-62706E023703}">
                      <ahyp:hlinkClr xmlns:ahyp="http://schemas.microsoft.com/office/drawing/2018/hyperlinkcolor" val="tx"/>
                    </a:ext>
                  </a:extLst>
                </a:hlinkClick>
              </a:rPr>
              <a:t>Institute for Well-Being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1" i="0" u="sng" strike="noStrike" cap="none" dirty="0">
                <a:solidFill>
                  <a:srgbClr val="000000"/>
                </a:solidFill>
                <a:latin typeface="Vidaloka"/>
                <a:ea typeface="Vidaloka"/>
                <a:cs typeface="Vidaloka"/>
                <a:sym typeface="Vidaloka"/>
                <a:hlinkClick r:id="rId4">
                  <a:extLst>
                    <a:ext uri="{A12FA001-AC4F-418D-AE19-62706E023703}">
                      <ahyp:hlinkClr xmlns:ahyp="http://schemas.microsoft.com/office/drawing/2018/hyperlinkcolor" val="tx"/>
                    </a:ext>
                  </a:extLst>
                </a:hlinkClick>
              </a:rPr>
              <a:t>in the Law</a:t>
            </a:r>
            <a:r>
              <a:rPr lang="en-US" sz="3200" b="1" i="0" u="sng" strike="noStrike" cap="none" dirty="0">
                <a:solidFill>
                  <a:srgbClr val="000000"/>
                </a:solidFill>
                <a:latin typeface="Vidaloka"/>
                <a:ea typeface="Vidaloka"/>
                <a:cs typeface="Vidaloka"/>
                <a:sym typeface="Vidaloka"/>
              </a:rPr>
              <a:t> (“IWIL”)</a:t>
            </a:r>
            <a:endParaRPr sz="3200" b="0" i="0" u="none" strike="noStrike" cap="none" dirty="0">
              <a:solidFill>
                <a:schemeClr val="dk1"/>
              </a:solidFill>
              <a:latin typeface="Candara"/>
              <a:ea typeface="Candara"/>
              <a:cs typeface="Candara"/>
              <a:sym typeface="Candara"/>
            </a:endParaRPr>
          </a:p>
        </p:txBody>
      </p:sp>
      <p:pic>
        <p:nvPicPr>
          <p:cNvPr id="454" name="Google Shape;454;p11"/>
          <p:cNvPicPr preferRelativeResize="0"/>
          <p:nvPr/>
        </p:nvPicPr>
        <p:blipFill rotWithShape="1">
          <a:blip r:embed="rId5">
            <a:alphaModFix/>
          </a:blip>
          <a:srcRect/>
          <a:stretch/>
        </p:blipFill>
        <p:spPr>
          <a:xfrm>
            <a:off x="2630465" y="3821133"/>
            <a:ext cx="2307241" cy="2307241"/>
          </a:xfrm>
          <a:prstGeom prst="rect">
            <a:avLst/>
          </a:prstGeom>
          <a:noFill/>
          <a:ln>
            <a:noFill/>
          </a:ln>
        </p:spPr>
      </p:pic>
      <p:pic>
        <p:nvPicPr>
          <p:cNvPr id="455" name="Google Shape;455;p11"/>
          <p:cNvPicPr preferRelativeResize="0"/>
          <p:nvPr/>
        </p:nvPicPr>
        <p:blipFill rotWithShape="1">
          <a:blip r:embed="rId6">
            <a:alphaModFix/>
          </a:blip>
          <a:srcRect/>
          <a:stretch/>
        </p:blipFill>
        <p:spPr>
          <a:xfrm>
            <a:off x="8532829" y="3821132"/>
            <a:ext cx="2307241" cy="2307241"/>
          </a:xfrm>
          <a:prstGeom prst="rect">
            <a:avLst/>
          </a:prstGeom>
          <a:noFill/>
          <a:ln>
            <a:noFill/>
          </a:ln>
        </p:spPr>
      </p:pic>
      <p:sp>
        <p:nvSpPr>
          <p:cNvPr id="456" name="Google Shape;456;p11"/>
          <p:cNvSpPr txBox="1"/>
          <p:nvPr/>
        </p:nvSpPr>
        <p:spPr>
          <a:xfrm>
            <a:off x="1841767" y="1694621"/>
            <a:ext cx="5286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dirty="0">
                <a:solidFill>
                  <a:schemeClr val="dk1"/>
                </a:solidFill>
                <a:latin typeface="Roboto"/>
                <a:ea typeface="Roboto"/>
                <a:cs typeface="Roboto"/>
                <a:sym typeface="Roboto"/>
              </a:rPr>
              <a:t>Georgia State Bar Wellness Committee</a:t>
            </a:r>
            <a:endParaRPr sz="1800" b="1" i="0" u="none" strike="noStrike" cap="none" dirty="0">
              <a:solidFill>
                <a:schemeClr val="dk1"/>
              </a:solidFill>
              <a:latin typeface="Candara"/>
              <a:ea typeface="Candara"/>
              <a:cs typeface="Candara"/>
              <a:sym typeface="Candara"/>
            </a:endParaRPr>
          </a:p>
        </p:txBody>
      </p:sp>
      <p:cxnSp>
        <p:nvCxnSpPr>
          <p:cNvPr id="457" name="Google Shape;457;p11"/>
          <p:cNvCxnSpPr/>
          <p:nvPr/>
        </p:nvCxnSpPr>
        <p:spPr>
          <a:xfrm>
            <a:off x="6096000" y="1850752"/>
            <a:ext cx="0" cy="4277622"/>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12" descr="hand clapping"/>
          <p:cNvPicPr preferRelativeResize="0">
            <a:picLocks noGrp="1"/>
          </p:cNvPicPr>
          <p:nvPr>
            <p:ph type="pic" idx="2"/>
          </p:nvPr>
        </p:nvPicPr>
        <p:blipFill rotWithShape="1">
          <a:blip r:embed="rId3">
            <a:alphaModFix/>
          </a:blip>
          <a:srcRect/>
          <a:stretch/>
        </p:blipFill>
        <p:spPr>
          <a:xfrm>
            <a:off x="-36456" y="-11754"/>
            <a:ext cx="9780102" cy="6804025"/>
          </a:xfrm>
          <a:prstGeom prst="rect">
            <a:avLst/>
          </a:prstGeom>
          <a:solidFill>
            <a:srgbClr val="D8D8D8"/>
          </a:solidFill>
          <a:ln>
            <a:noFill/>
          </a:ln>
        </p:spPr>
      </p:pic>
      <p:sp>
        <p:nvSpPr>
          <p:cNvPr id="463" name="Google Shape;463;p12"/>
          <p:cNvSpPr txBox="1">
            <a:spLocks noGrp="1"/>
          </p:cNvSpPr>
          <p:nvPr>
            <p:ph type="ctrTitle"/>
          </p:nvPr>
        </p:nvSpPr>
        <p:spPr>
          <a:xfrm>
            <a:off x="2289354" y="2060931"/>
            <a:ext cx="4727589" cy="1928784"/>
          </a:xfrm>
          <a:prstGeom prst="rect">
            <a:avLst/>
          </a:prstGeom>
          <a:solidFill>
            <a:schemeClr val="accent1">
              <a:lumMod val="40000"/>
              <a:lumOff val="60000"/>
            </a:schemeClr>
          </a:solidFill>
          <a:ln>
            <a:solidFill>
              <a:schemeClr val="accent1"/>
            </a:solidFill>
          </a:ln>
        </p:spPr>
        <p:txBody>
          <a:bodyPr spcFirstLastPara="1" wrap="square" lIns="180000" tIns="180000" rIns="252000" bIns="180000" anchor="t" anchorCtr="0">
            <a:noAutofit/>
          </a:bodyPr>
          <a:lstStyle/>
          <a:p>
            <a:pPr marL="0" lvl="0" indent="0" algn="ctr" rtl="0">
              <a:lnSpc>
                <a:spcPct val="90000"/>
              </a:lnSpc>
              <a:spcBef>
                <a:spcPts val="0"/>
              </a:spcBef>
              <a:spcAft>
                <a:spcPts val="0"/>
              </a:spcAft>
              <a:buClr>
                <a:srgbClr val="3F3F3F"/>
              </a:buClr>
              <a:buSzPts val="6000"/>
              <a:buFont typeface="Corbel"/>
              <a:buNone/>
            </a:pPr>
            <a:r>
              <a:rPr lang="en-US" sz="4000" dirty="0"/>
              <a:t>Commit to Your Well-Being </a:t>
            </a:r>
            <a:br>
              <a:rPr lang="en-US" sz="4000" dirty="0"/>
            </a:br>
            <a:r>
              <a:rPr lang="en-US" sz="4000" dirty="0"/>
              <a:t>Baby Step</a:t>
            </a:r>
            <a:endParaRPr sz="4000" dirty="0"/>
          </a:p>
        </p:txBody>
      </p:sp>
      <p:sp>
        <p:nvSpPr>
          <p:cNvPr id="464" name="Google Shape;464;p12"/>
          <p:cNvSpPr txBox="1">
            <a:spLocks noGrp="1"/>
          </p:cNvSpPr>
          <p:nvPr>
            <p:ph type="body" idx="1"/>
          </p:nvPr>
        </p:nvSpPr>
        <p:spPr>
          <a:xfrm>
            <a:off x="8458200" y="3957705"/>
            <a:ext cx="2910342" cy="316800"/>
          </a:xfrm>
          <a:prstGeom prst="rect">
            <a:avLst/>
          </a:prstGeom>
          <a:solidFill>
            <a:srgbClr val="3F3F3F"/>
          </a:solidFill>
          <a:ln>
            <a:noFill/>
          </a:ln>
        </p:spPr>
        <p:txBody>
          <a:bodyPr spcFirstLastPara="1" wrap="square" lIns="0" tIns="0" rIns="72000" bIns="0" anchor="ctr" anchorCtr="0">
            <a:noAutofit/>
          </a:bodyPr>
          <a:lstStyle/>
          <a:p>
            <a:pPr marL="0" lvl="0" indent="0" algn="r" rtl="0">
              <a:lnSpc>
                <a:spcPct val="90000"/>
              </a:lnSpc>
              <a:spcBef>
                <a:spcPts val="0"/>
              </a:spcBef>
              <a:spcAft>
                <a:spcPts val="0"/>
              </a:spcAft>
              <a:buClr>
                <a:schemeClr val="lt1"/>
              </a:buClr>
              <a:buSzPts val="1800"/>
              <a:buNone/>
            </a:pPr>
            <a:r>
              <a:rPr lang="en-US"/>
              <a:t>Candice D. McKinley</a:t>
            </a:r>
            <a:endParaRPr/>
          </a:p>
        </p:txBody>
      </p:sp>
      <p:pic>
        <p:nvPicPr>
          <p:cNvPr id="465" name="Google Shape;465;p12" descr="User" title="Icon - Presenter Name"/>
          <p:cNvPicPr preferRelativeResize="0"/>
          <p:nvPr/>
        </p:nvPicPr>
        <p:blipFill rotWithShape="1">
          <a:blip r:embed="rId4">
            <a:alphaModFix/>
          </a:blip>
          <a:srcRect/>
          <a:stretch/>
        </p:blipFill>
        <p:spPr>
          <a:xfrm>
            <a:off x="11485495" y="4006655"/>
            <a:ext cx="218900" cy="218900"/>
          </a:xfrm>
          <a:prstGeom prst="rect">
            <a:avLst/>
          </a:prstGeom>
          <a:noFill/>
          <a:ln>
            <a:noFill/>
          </a:ln>
        </p:spPr>
      </p:pic>
      <p:sp>
        <p:nvSpPr>
          <p:cNvPr id="466" name="Google Shape;466;p12"/>
          <p:cNvSpPr txBox="1">
            <a:spLocks noGrp="1"/>
          </p:cNvSpPr>
          <p:nvPr>
            <p:ph type="body" idx="3"/>
          </p:nvPr>
        </p:nvSpPr>
        <p:spPr>
          <a:xfrm>
            <a:off x="8458200" y="4306722"/>
            <a:ext cx="2910342" cy="316800"/>
          </a:xfrm>
          <a:prstGeom prst="rect">
            <a:avLst/>
          </a:prstGeom>
          <a:solidFill>
            <a:srgbClr val="3F3F3F"/>
          </a:solidFill>
          <a:ln>
            <a:noFill/>
          </a:ln>
        </p:spPr>
        <p:txBody>
          <a:bodyPr spcFirstLastPara="1" wrap="square" lIns="0" tIns="0" rIns="72000" bIns="0" anchor="ctr" anchorCtr="0">
            <a:noAutofit/>
          </a:bodyPr>
          <a:lstStyle/>
          <a:p>
            <a:pPr marL="0" lvl="0" indent="0" algn="r" rtl="0">
              <a:lnSpc>
                <a:spcPct val="90000"/>
              </a:lnSpc>
              <a:spcBef>
                <a:spcPts val="0"/>
              </a:spcBef>
              <a:spcAft>
                <a:spcPts val="0"/>
              </a:spcAft>
              <a:buClr>
                <a:schemeClr val="lt1"/>
              </a:buClr>
              <a:buSzPts val="1800"/>
              <a:buNone/>
            </a:pPr>
            <a:r>
              <a:rPr lang="en-US"/>
              <a:t>+1 678.713.4320</a:t>
            </a:r>
            <a:endParaRPr/>
          </a:p>
        </p:txBody>
      </p:sp>
      <p:pic>
        <p:nvPicPr>
          <p:cNvPr id="467" name="Google Shape;467;p12" descr="Smart Phone" title="Icon - Presenter Phone Number"/>
          <p:cNvPicPr preferRelativeResize="0"/>
          <p:nvPr/>
        </p:nvPicPr>
        <p:blipFill rotWithShape="1">
          <a:blip r:embed="rId5">
            <a:alphaModFix/>
          </a:blip>
          <a:srcRect/>
          <a:stretch/>
        </p:blipFill>
        <p:spPr>
          <a:xfrm>
            <a:off x="11485495" y="4355103"/>
            <a:ext cx="218900" cy="218900"/>
          </a:xfrm>
          <a:prstGeom prst="rect">
            <a:avLst/>
          </a:prstGeom>
          <a:noFill/>
          <a:ln>
            <a:noFill/>
          </a:ln>
        </p:spPr>
      </p:pic>
      <p:sp>
        <p:nvSpPr>
          <p:cNvPr id="468" name="Google Shape;468;p12"/>
          <p:cNvSpPr txBox="1">
            <a:spLocks noGrp="1"/>
          </p:cNvSpPr>
          <p:nvPr>
            <p:ph type="body" idx="4"/>
          </p:nvPr>
        </p:nvSpPr>
        <p:spPr>
          <a:xfrm>
            <a:off x="8458200" y="4655739"/>
            <a:ext cx="2910342" cy="316800"/>
          </a:xfrm>
          <a:prstGeom prst="rect">
            <a:avLst/>
          </a:prstGeom>
          <a:solidFill>
            <a:srgbClr val="3F3F3F"/>
          </a:solidFill>
          <a:ln>
            <a:noFill/>
          </a:ln>
        </p:spPr>
        <p:txBody>
          <a:bodyPr spcFirstLastPara="1" wrap="square" lIns="0" tIns="0" rIns="72000" bIns="0" anchor="ctr" anchorCtr="0">
            <a:noAutofit/>
          </a:bodyPr>
          <a:lstStyle/>
          <a:p>
            <a:pPr marL="0" lvl="0" indent="0" algn="r" rtl="0">
              <a:lnSpc>
                <a:spcPct val="90000"/>
              </a:lnSpc>
              <a:spcBef>
                <a:spcPts val="0"/>
              </a:spcBef>
              <a:spcAft>
                <a:spcPts val="0"/>
              </a:spcAft>
              <a:buClr>
                <a:schemeClr val="lt1"/>
              </a:buClr>
              <a:buSzPts val="1800"/>
              <a:buNone/>
            </a:pPr>
            <a:r>
              <a:rPr lang="en-US"/>
              <a:t>Cmckinley@cmlfirm.com</a:t>
            </a:r>
            <a:endParaRPr/>
          </a:p>
        </p:txBody>
      </p:sp>
      <p:pic>
        <p:nvPicPr>
          <p:cNvPr id="469" name="Google Shape;469;p12" descr="Envelope" title="Icon Presenter Email"/>
          <p:cNvPicPr preferRelativeResize="0"/>
          <p:nvPr/>
        </p:nvPicPr>
        <p:blipFill rotWithShape="1">
          <a:blip r:embed="rId6">
            <a:alphaModFix/>
          </a:blip>
          <a:srcRect/>
          <a:stretch/>
        </p:blipFill>
        <p:spPr>
          <a:xfrm>
            <a:off x="11485495" y="4703551"/>
            <a:ext cx="218900" cy="218900"/>
          </a:xfrm>
          <a:prstGeom prst="rect">
            <a:avLst/>
          </a:prstGeom>
          <a:noFill/>
          <a:ln>
            <a:noFill/>
          </a:ln>
        </p:spPr>
      </p:pic>
      <p:sp>
        <p:nvSpPr>
          <p:cNvPr id="470" name="Google Shape;470;p12"/>
          <p:cNvSpPr txBox="1">
            <a:spLocks noGrp="1"/>
          </p:cNvSpPr>
          <p:nvPr>
            <p:ph type="body" idx="5"/>
          </p:nvPr>
        </p:nvSpPr>
        <p:spPr>
          <a:xfrm>
            <a:off x="8458200" y="5004756"/>
            <a:ext cx="2910342" cy="316800"/>
          </a:xfrm>
          <a:prstGeom prst="rect">
            <a:avLst/>
          </a:prstGeom>
          <a:solidFill>
            <a:srgbClr val="3F3F3F"/>
          </a:solidFill>
          <a:ln>
            <a:noFill/>
          </a:ln>
        </p:spPr>
        <p:txBody>
          <a:bodyPr spcFirstLastPara="1" wrap="square" lIns="0" tIns="0" rIns="72000" bIns="0" anchor="ctr" anchorCtr="0">
            <a:noAutofit/>
          </a:bodyPr>
          <a:lstStyle/>
          <a:p>
            <a:pPr marL="0" lvl="0" indent="0" algn="r" rtl="0">
              <a:lnSpc>
                <a:spcPct val="90000"/>
              </a:lnSpc>
              <a:spcBef>
                <a:spcPts val="0"/>
              </a:spcBef>
              <a:spcAft>
                <a:spcPts val="0"/>
              </a:spcAft>
              <a:buClr>
                <a:schemeClr val="lt1"/>
              </a:buClr>
              <a:buSzPts val="1800"/>
              <a:buNone/>
            </a:pPr>
            <a:r>
              <a:rPr lang="en-US"/>
              <a:t>@IamCandiceLaw</a:t>
            </a:r>
            <a:endParaRPr/>
          </a:p>
        </p:txBody>
      </p:sp>
      <p:pic>
        <p:nvPicPr>
          <p:cNvPr id="471" name="Google Shape;471;p12" descr="Link"/>
          <p:cNvPicPr preferRelativeResize="0"/>
          <p:nvPr/>
        </p:nvPicPr>
        <p:blipFill rotWithShape="1">
          <a:blip r:embed="rId7">
            <a:alphaModFix/>
          </a:blip>
          <a:srcRect/>
          <a:stretch/>
        </p:blipFill>
        <p:spPr>
          <a:xfrm>
            <a:off x="11472552" y="5040763"/>
            <a:ext cx="244786" cy="244786"/>
          </a:xfrm>
          <a:prstGeom prst="rect">
            <a:avLst/>
          </a:prstGeom>
          <a:noFill/>
          <a:ln>
            <a:noFill/>
          </a:ln>
        </p:spPr>
      </p:pic>
      <p:sp>
        <p:nvSpPr>
          <p:cNvPr id="472" name="Google Shape;472;p12"/>
          <p:cNvSpPr txBox="1">
            <a:spLocks noGrp="1"/>
          </p:cNvSpPr>
          <p:nvPr>
            <p:ph type="sldNum" idx="12"/>
          </p:nvPr>
        </p:nvSpPr>
        <p:spPr>
          <a:xfrm>
            <a:off x="11760000" y="6371351"/>
            <a:ext cx="432000" cy="432000"/>
          </a:xfrm>
          <a:prstGeom prst="rect">
            <a:avLst/>
          </a:prstGeom>
          <a:solidFill>
            <a:srgbClr val="0C0C0C"/>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17</a:t>
            </a:fld>
            <a:endParaRPr/>
          </a:p>
        </p:txBody>
      </p:sp>
      <p:pic>
        <p:nvPicPr>
          <p:cNvPr id="473" name="Google Shape;473;p12" descr="Devonport Law Firm"/>
          <p:cNvPicPr preferRelativeResize="0"/>
          <p:nvPr/>
        </p:nvPicPr>
        <p:blipFill rotWithShape="1">
          <a:blip r:embed="rId8">
            <a:alphaModFix/>
          </a:blip>
          <a:srcRect/>
          <a:stretch/>
        </p:blipFill>
        <p:spPr>
          <a:xfrm>
            <a:off x="9167003" y="6351127"/>
            <a:ext cx="2556294" cy="481786"/>
          </a:xfrm>
          <a:prstGeom prst="rect">
            <a:avLst/>
          </a:prstGeom>
          <a:noFill/>
          <a:ln>
            <a:noFill/>
          </a:ln>
        </p:spPr>
      </p:pic>
      <p:pic>
        <p:nvPicPr>
          <p:cNvPr id="474" name="Google Shape;474;p12" descr="A person in a blue jacket&#10;&#10;Description automatically generated"/>
          <p:cNvPicPr preferRelativeResize="0"/>
          <p:nvPr/>
        </p:nvPicPr>
        <p:blipFill rotWithShape="1">
          <a:blip r:embed="rId9">
            <a:alphaModFix/>
          </a:blip>
          <a:srcRect/>
          <a:stretch/>
        </p:blipFill>
        <p:spPr>
          <a:xfrm>
            <a:off x="10146223" y="-11754"/>
            <a:ext cx="1775861" cy="266444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
          <p:cNvSpPr txBox="1">
            <a:spLocks noGrp="1"/>
          </p:cNvSpPr>
          <p:nvPr>
            <p:ph type="body" idx="3"/>
          </p:nvPr>
        </p:nvSpPr>
        <p:spPr>
          <a:xfrm>
            <a:off x="2746755" y="1417855"/>
            <a:ext cx="3099736" cy="95784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3F3F3F"/>
              </a:buClr>
              <a:buSzPts val="2800"/>
              <a:buNone/>
            </a:pPr>
            <a:endParaRPr sz="2800"/>
          </a:p>
          <a:p>
            <a:pPr marL="0" lvl="0" indent="0" algn="l" rtl="0">
              <a:lnSpc>
                <a:spcPct val="90000"/>
              </a:lnSpc>
              <a:spcBef>
                <a:spcPts val="1000"/>
              </a:spcBef>
              <a:spcAft>
                <a:spcPts val="0"/>
              </a:spcAft>
              <a:buClr>
                <a:srgbClr val="3F3F3F"/>
              </a:buClr>
              <a:buSzPts val="2800"/>
              <a:buNone/>
            </a:pPr>
            <a:endParaRPr sz="2800"/>
          </a:p>
        </p:txBody>
      </p:sp>
      <p:pic>
        <p:nvPicPr>
          <p:cNvPr id="265" name="Google Shape;265;p2"/>
          <p:cNvPicPr preferRelativeResize="0">
            <a:picLocks noGrp="1"/>
          </p:cNvPicPr>
          <p:nvPr>
            <p:ph type="pic" idx="2"/>
          </p:nvPr>
        </p:nvPicPr>
        <p:blipFill rotWithShape="1">
          <a:blip r:embed="rId3">
            <a:alphaModFix/>
          </a:blip>
          <a:srcRect l="18545" r="18545"/>
          <a:stretch/>
        </p:blipFill>
        <p:spPr>
          <a:xfrm>
            <a:off x="6096000" y="-1"/>
            <a:ext cx="6096000" cy="6371351"/>
          </a:xfrm>
          <a:prstGeom prst="rect">
            <a:avLst/>
          </a:prstGeom>
          <a:solidFill>
            <a:srgbClr val="F2F2F2"/>
          </a:solidFill>
          <a:ln>
            <a:noFill/>
          </a:ln>
        </p:spPr>
      </p:pic>
      <p:sp>
        <p:nvSpPr>
          <p:cNvPr id="266" name="Google Shape;266;p2"/>
          <p:cNvSpPr/>
          <p:nvPr/>
        </p:nvSpPr>
        <p:spPr>
          <a:xfrm>
            <a:off x="9348588" y="3688075"/>
            <a:ext cx="2411412" cy="1148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267" name="Google Shape;267;p2"/>
          <p:cNvSpPr txBox="1">
            <a:spLocks noGrp="1"/>
          </p:cNvSpPr>
          <p:nvPr>
            <p:ph type="title"/>
          </p:nvPr>
        </p:nvSpPr>
        <p:spPr>
          <a:xfrm>
            <a:off x="7111800" y="3802899"/>
            <a:ext cx="4648200" cy="985000"/>
          </a:xfrm>
          <a:prstGeom prst="rect">
            <a:avLst/>
          </a:prstGeom>
          <a:solidFill>
            <a:schemeClr val="lt1"/>
          </a:solidFill>
          <a:ln>
            <a:noFill/>
          </a:ln>
        </p:spPr>
        <p:txBody>
          <a:bodyPr spcFirstLastPara="1" wrap="square" lIns="180000" tIns="180000" rIns="180000" bIns="180000" anchor="ctr" anchorCtr="0">
            <a:noAutofit/>
          </a:bodyPr>
          <a:lstStyle/>
          <a:p>
            <a:pPr marL="0" lvl="0" indent="0" algn="r" rtl="0">
              <a:lnSpc>
                <a:spcPct val="90000"/>
              </a:lnSpc>
              <a:spcBef>
                <a:spcPts val="0"/>
              </a:spcBef>
              <a:spcAft>
                <a:spcPts val="0"/>
              </a:spcAft>
              <a:buClr>
                <a:srgbClr val="3F3F3F"/>
              </a:buClr>
              <a:buSzPts val="6000"/>
              <a:buFont typeface="Corbel"/>
              <a:buNone/>
            </a:pPr>
            <a:r>
              <a:rPr lang="en-US"/>
              <a:t>The WHY?</a:t>
            </a:r>
            <a:endParaRPr/>
          </a:p>
        </p:txBody>
      </p:sp>
      <p:sp>
        <p:nvSpPr>
          <p:cNvPr id="268" name="Google Shape;268;p2"/>
          <p:cNvSpPr txBox="1">
            <a:spLocks noGrp="1"/>
          </p:cNvSpPr>
          <p:nvPr>
            <p:ph type="body" idx="1"/>
          </p:nvPr>
        </p:nvSpPr>
        <p:spPr>
          <a:xfrm>
            <a:off x="7111800" y="4787900"/>
            <a:ext cx="4648200" cy="1162800"/>
          </a:xfrm>
          <a:prstGeom prst="rect">
            <a:avLst/>
          </a:prstGeom>
          <a:solidFill>
            <a:schemeClr val="dk1">
              <a:alpha val="80000"/>
            </a:schemeClr>
          </a:solidFill>
          <a:ln>
            <a:noFill/>
          </a:ln>
        </p:spPr>
        <p:txBody>
          <a:bodyPr spcFirstLastPara="1" wrap="square" lIns="180000" tIns="180000" rIns="180000" bIns="180000" anchor="t" anchorCtr="0">
            <a:noAutofit/>
          </a:bodyPr>
          <a:lstStyle/>
          <a:p>
            <a:pPr marL="0" lvl="0" indent="0" algn="r" rtl="0">
              <a:lnSpc>
                <a:spcPct val="90000"/>
              </a:lnSpc>
              <a:spcBef>
                <a:spcPts val="0"/>
              </a:spcBef>
              <a:spcAft>
                <a:spcPts val="0"/>
              </a:spcAft>
              <a:buClr>
                <a:schemeClr val="lt1"/>
              </a:buClr>
              <a:buSzPts val="1800"/>
              <a:buNone/>
            </a:pPr>
            <a:r>
              <a:rPr lang="en-US"/>
              <a:t>The Intersectionality of Well-Being and Ethical Considerations in the Law</a:t>
            </a:r>
            <a:endParaRPr/>
          </a:p>
        </p:txBody>
      </p:sp>
      <p:sp>
        <p:nvSpPr>
          <p:cNvPr id="269" name="Google Shape;269;p2"/>
          <p:cNvSpPr txBox="1">
            <a:spLocks noGrp="1"/>
          </p:cNvSpPr>
          <p:nvPr>
            <p:ph type="sldNum" idx="12"/>
          </p:nvPr>
        </p:nvSpPr>
        <p:spPr>
          <a:xfrm>
            <a:off x="11760000" y="6371351"/>
            <a:ext cx="432000" cy="432000"/>
          </a:xfrm>
          <a:prstGeom prst="rect">
            <a:avLst/>
          </a:prstGeom>
          <a:solidFill>
            <a:srgbClr val="0C0C0C"/>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a:p>
        </p:txBody>
      </p:sp>
      <p:pic>
        <p:nvPicPr>
          <p:cNvPr id="270" name="Google Shape;270;p2" descr="Devonport Law Firm"/>
          <p:cNvPicPr preferRelativeResize="0"/>
          <p:nvPr/>
        </p:nvPicPr>
        <p:blipFill rotWithShape="1">
          <a:blip r:embed="rId4">
            <a:alphaModFix/>
          </a:blip>
          <a:srcRect/>
          <a:stretch/>
        </p:blipFill>
        <p:spPr>
          <a:xfrm>
            <a:off x="8778815" y="6365504"/>
            <a:ext cx="2743199" cy="510540"/>
          </a:xfrm>
          <a:prstGeom prst="rect">
            <a:avLst/>
          </a:prstGeom>
          <a:noFill/>
          <a:ln>
            <a:noFill/>
          </a:ln>
        </p:spPr>
      </p:pic>
      <p:sp>
        <p:nvSpPr>
          <p:cNvPr id="271" name="Google Shape;271;p2"/>
          <p:cNvSpPr txBox="1"/>
          <p:nvPr/>
        </p:nvSpPr>
        <p:spPr>
          <a:xfrm>
            <a:off x="238539" y="189186"/>
            <a:ext cx="5607900" cy="5602800"/>
          </a:xfrm>
          <a:prstGeom prst="rect">
            <a:avLst/>
          </a:prstGeom>
          <a:solidFill>
            <a:srgbClr val="7BDCEE"/>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ndara"/>
                <a:ea typeface="Candara"/>
                <a:cs typeface="Candara"/>
                <a:sym typeface="Candara"/>
              </a:rPr>
              <a:t>GOALS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To assess the well-being of lawyers in relation to ethical trends in the practice;</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To destigmatize the role of well-being in the practice;</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Identify the habits/practices of a well lawyer;</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To walk away from this session with concrete resources that support well-being in the practice to decrease the instances of ethical violations; and</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To foster new insights on ways to support your personal well-being.</a:t>
            </a:r>
            <a:endParaRPr sz="2000" b="0" i="0" u="none" strike="noStrike" cap="none" dirty="0">
              <a:solidFill>
                <a:schemeClr val="dk1"/>
              </a:solidFill>
              <a:latin typeface="Candara"/>
              <a:ea typeface="Candara"/>
              <a:cs typeface="Candara"/>
              <a:sym typeface="Candara"/>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ndara"/>
              <a:ea typeface="Candara"/>
              <a:cs typeface="Candara"/>
              <a:sym typeface="Candar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6" name="Picture 32">
            <a:extLst>
              <a:ext uri="{FF2B5EF4-FFF2-40B4-BE49-F238E27FC236}">
                <a16:creationId xmlns:a16="http://schemas.microsoft.com/office/drawing/2014/main" id="{21592015-6171-9195-BFD8-345C5C817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02076">
            <a:off x="576264" y="3526658"/>
            <a:ext cx="2960915" cy="222068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15DD564-D2E4-AEE8-3CDA-586D7579A782}"/>
              </a:ext>
            </a:extLst>
          </p:cNvPr>
          <p:cNvSpPr>
            <a:spLocks noGrp="1"/>
          </p:cNvSpPr>
          <p:nvPr>
            <p:ph type="title"/>
          </p:nvPr>
        </p:nvSpPr>
        <p:spPr>
          <a:xfrm>
            <a:off x="950967" y="588633"/>
            <a:ext cx="10290000" cy="801300"/>
          </a:xfrm>
        </p:spPr>
        <p:txBody>
          <a:bodyPr wrap="square" anchor="t">
            <a:normAutofit/>
          </a:bodyPr>
          <a:lstStyle/>
          <a:p>
            <a:pPr>
              <a:lnSpc>
                <a:spcPct val="90000"/>
              </a:lnSpc>
            </a:pPr>
            <a:r>
              <a:rPr lang="en-US" sz="4000"/>
              <a:t>Cousin Candice</a:t>
            </a:r>
          </a:p>
        </p:txBody>
      </p:sp>
      <p:sp>
        <p:nvSpPr>
          <p:cNvPr id="4" name="Slide Number Placeholder 3" hidden="1">
            <a:extLst>
              <a:ext uri="{FF2B5EF4-FFF2-40B4-BE49-F238E27FC236}">
                <a16:creationId xmlns:a16="http://schemas.microsoft.com/office/drawing/2014/main" id="{33DDF435-42AB-854E-5A8E-77934CDDC109}"/>
              </a:ext>
            </a:extLst>
          </p:cNvPr>
          <p:cNvSpPr>
            <a:spLocks noGrp="1"/>
          </p:cNvSpPr>
          <p:nvPr>
            <p:ph type="sldNum" idx="4294967295"/>
          </p:nvPr>
        </p:nvSpPr>
        <p:spPr>
          <a:xfrm>
            <a:off x="11760000" y="6371351"/>
            <a:ext cx="432000" cy="432000"/>
          </a:xfrm>
        </p:spPr>
        <p:txBody>
          <a:bodyPr/>
          <a:lstStyle/>
          <a:p>
            <a:pPr marL="0" lvl="0" indent="0" algn="ctr" rtl="0">
              <a:spcBef>
                <a:spcPts val="0"/>
              </a:spcBef>
              <a:spcAft>
                <a:spcPts val="600"/>
              </a:spcAft>
              <a:buNone/>
            </a:pPr>
            <a:fld id="{00000000-1234-1234-1234-123412341234}" type="slidenum">
              <a:rPr lang="en-US" smtClean="0"/>
              <a:pPr marL="0" lvl="0" indent="0" algn="ctr" rtl="0">
                <a:spcBef>
                  <a:spcPts val="0"/>
                </a:spcBef>
                <a:spcAft>
                  <a:spcPts val="600"/>
                </a:spcAft>
                <a:buNone/>
              </a:pPr>
              <a:t>3</a:t>
            </a:fld>
            <a:endParaRPr lang="en-US"/>
          </a:p>
        </p:txBody>
      </p:sp>
      <p:pic>
        <p:nvPicPr>
          <p:cNvPr id="1042" name="Picture 18">
            <a:extLst>
              <a:ext uri="{FF2B5EF4-FFF2-40B4-BE49-F238E27FC236}">
                <a16:creationId xmlns:a16="http://schemas.microsoft.com/office/drawing/2014/main" id="{59AE3139-F4F9-0A95-F649-4E3EAAF8AB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2613" y="4468132"/>
            <a:ext cx="3454976" cy="161108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a:extLst>
              <a:ext uri="{FF2B5EF4-FFF2-40B4-BE49-F238E27FC236}">
                <a16:creationId xmlns:a16="http://schemas.microsoft.com/office/drawing/2014/main" id="{9572A6CC-BEEE-08C9-BFD4-BDE750810B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78750" y="-9356725"/>
            <a:ext cx="14630400" cy="195072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224193F1-6EA3-97ED-7CC1-2C47ADCC0A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34900" y="-9356725"/>
            <a:ext cx="14630400" cy="195072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a:extLst>
              <a:ext uri="{FF2B5EF4-FFF2-40B4-BE49-F238E27FC236}">
                <a16:creationId xmlns:a16="http://schemas.microsoft.com/office/drawing/2014/main" id="{31C3A099-849C-EF41-6CA1-1DCBA7FA9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1050" y="-9356725"/>
            <a:ext cx="19507200" cy="146304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19913857-B76B-B428-D23B-5F1FA11E29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65338" y="-9356725"/>
            <a:ext cx="15240000" cy="85725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a:extLst>
              <a:ext uri="{FF2B5EF4-FFF2-40B4-BE49-F238E27FC236}">
                <a16:creationId xmlns:a16="http://schemas.microsoft.com/office/drawing/2014/main" id="{CBAE4604-56DC-6362-E46E-51D5A29CAF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632338" y="-9356725"/>
            <a:ext cx="19507200" cy="94869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ACACDC30-9656-7ECA-F984-0CFFCC72EC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1150" y="-9204325"/>
            <a:ext cx="14630400" cy="1950720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a:extLst>
              <a:ext uri="{FF2B5EF4-FFF2-40B4-BE49-F238E27FC236}">
                <a16:creationId xmlns:a16="http://schemas.microsoft.com/office/drawing/2014/main" id="{4472CA72-A674-D272-2932-2F38FAEDDF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87300" y="-9204325"/>
            <a:ext cx="14630400" cy="195072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343D04DB-3F1D-ADEF-1EB9-A6D51EBF0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3450" y="-9204325"/>
            <a:ext cx="19507200" cy="14630400"/>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a:extLst>
              <a:ext uri="{FF2B5EF4-FFF2-40B4-BE49-F238E27FC236}">
                <a16:creationId xmlns:a16="http://schemas.microsoft.com/office/drawing/2014/main" id="{A26E3E24-C3FD-190E-EFDA-4142B7B182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17738" y="-9204325"/>
            <a:ext cx="15240000" cy="85725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F1C3190F-0E04-F95F-6656-AF1E22D654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784738" y="-9204325"/>
            <a:ext cx="19507200" cy="948690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a:extLst>
              <a:ext uri="{FF2B5EF4-FFF2-40B4-BE49-F238E27FC236}">
                <a16:creationId xmlns:a16="http://schemas.microsoft.com/office/drawing/2014/main" id="{E294D419-3BBF-5507-8CEF-1EB9FB1CA2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63057" y="282575"/>
            <a:ext cx="3265820" cy="4354426"/>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a:extLst>
              <a:ext uri="{FF2B5EF4-FFF2-40B4-BE49-F238E27FC236}">
                <a16:creationId xmlns:a16="http://schemas.microsoft.com/office/drawing/2014/main" id="{CC269D9F-A60F-F8CE-2527-393F0C881F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83150" y="-9356725"/>
            <a:ext cx="6096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a:extLst>
              <a:ext uri="{FF2B5EF4-FFF2-40B4-BE49-F238E27FC236}">
                <a16:creationId xmlns:a16="http://schemas.microsoft.com/office/drawing/2014/main" id="{F7364170-7022-0FA0-2FCB-18348D0D3E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8590" y="1302847"/>
            <a:ext cx="2550696" cy="2550696"/>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a:extLst>
              <a:ext uri="{FF2B5EF4-FFF2-40B4-BE49-F238E27FC236}">
                <a16:creationId xmlns:a16="http://schemas.microsoft.com/office/drawing/2014/main" id="{ABABA717-1364-F3E7-6876-8F950E669A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710525" y="3853543"/>
            <a:ext cx="3909613" cy="1901355"/>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a:extLst>
              <a:ext uri="{FF2B5EF4-FFF2-40B4-BE49-F238E27FC236}">
                <a16:creationId xmlns:a16="http://schemas.microsoft.com/office/drawing/2014/main" id="{E70815E0-0E32-511E-45FC-B823A9F588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5602" y="989283"/>
            <a:ext cx="2531565" cy="337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06524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320c83ea44d_0_0"/>
          <p:cNvSpPr txBox="1">
            <a:spLocks noGrp="1"/>
          </p:cNvSpPr>
          <p:nvPr>
            <p:ph type="title"/>
          </p:nvPr>
        </p:nvSpPr>
        <p:spPr>
          <a:xfrm>
            <a:off x="432000" y="158500"/>
            <a:ext cx="11328000" cy="70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4000" dirty="0"/>
              <a:t>SUPER HERO MYTH</a:t>
            </a:r>
            <a:endParaRPr sz="4000" dirty="0"/>
          </a:p>
        </p:txBody>
      </p:sp>
      <p:sp>
        <p:nvSpPr>
          <p:cNvPr id="289" name="Google Shape;289;g320c83ea44d_0_0"/>
          <p:cNvSpPr txBox="1">
            <a:spLocks noGrp="1"/>
          </p:cNvSpPr>
          <p:nvPr>
            <p:ph type="sldNum" idx="12"/>
          </p:nvPr>
        </p:nvSpPr>
        <p:spPr>
          <a:xfrm>
            <a:off x="11760000" y="6371351"/>
            <a:ext cx="432000" cy="432000"/>
          </a:xfrm>
          <a:prstGeom prst="rect">
            <a:avLst/>
          </a:prstGeom>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4</a:t>
            </a:fld>
            <a:endParaRPr/>
          </a:p>
        </p:txBody>
      </p:sp>
      <p:pic>
        <p:nvPicPr>
          <p:cNvPr id="290" name="Google Shape;290;g320c83ea44d_0_0"/>
          <p:cNvPicPr preferRelativeResize="0"/>
          <p:nvPr/>
        </p:nvPicPr>
        <p:blipFill>
          <a:blip r:embed="rId3">
            <a:alphaModFix/>
          </a:blip>
          <a:stretch>
            <a:fillRect/>
          </a:stretch>
        </p:blipFill>
        <p:spPr>
          <a:xfrm>
            <a:off x="1432551" y="1146050"/>
            <a:ext cx="3768400" cy="4736600"/>
          </a:xfrm>
          <a:prstGeom prst="rect">
            <a:avLst/>
          </a:prstGeom>
          <a:noFill/>
          <a:ln w="76200" cap="flat" cmpd="sng">
            <a:solidFill>
              <a:srgbClr val="FF0000"/>
            </a:solidFill>
            <a:prstDash val="solid"/>
            <a:round/>
            <a:headEnd type="none" w="sm" len="sm"/>
            <a:tailEnd type="none" w="sm" len="sm"/>
          </a:ln>
        </p:spPr>
      </p:pic>
      <p:pic>
        <p:nvPicPr>
          <p:cNvPr id="291" name="Google Shape;291;g320c83ea44d_0_0"/>
          <p:cNvPicPr preferRelativeResize="0"/>
          <p:nvPr/>
        </p:nvPicPr>
        <p:blipFill>
          <a:blip r:embed="rId4">
            <a:alphaModFix/>
          </a:blip>
          <a:stretch>
            <a:fillRect/>
          </a:stretch>
        </p:blipFill>
        <p:spPr>
          <a:xfrm>
            <a:off x="6014969" y="1372938"/>
            <a:ext cx="5311381" cy="3843924"/>
          </a:xfrm>
          <a:prstGeom prst="rect">
            <a:avLst/>
          </a:prstGeom>
          <a:noFill/>
          <a:ln w="76200" cap="flat" cmpd="sng">
            <a:solidFill>
              <a:srgbClr val="ED7D31"/>
            </a:solidFill>
            <a:prstDash val="solid"/>
            <a:round/>
            <a:headEnd type="none" w="sm" len="sm"/>
            <a:tailEnd type="none" w="sm" len="sm"/>
          </a:ln>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3" descr="Desk with computer, phone, books, etc."/>
          <p:cNvPicPr preferRelativeResize="0">
            <a:picLocks noGrp="1"/>
          </p:cNvPicPr>
          <p:nvPr>
            <p:ph type="pic" idx="2"/>
          </p:nvPr>
        </p:nvPicPr>
        <p:blipFill rotWithShape="1">
          <a:blip r:embed="rId4">
            <a:alphaModFix/>
          </a:blip>
          <a:srcRect/>
          <a:stretch/>
        </p:blipFill>
        <p:spPr>
          <a:xfrm>
            <a:off x="0" y="0"/>
            <a:ext cx="9780588" cy="6371351"/>
          </a:xfrm>
          <a:prstGeom prst="rect">
            <a:avLst/>
          </a:prstGeom>
          <a:solidFill>
            <a:srgbClr val="D8D8D8"/>
          </a:solidFill>
          <a:ln>
            <a:noFill/>
          </a:ln>
        </p:spPr>
      </p:pic>
      <p:sp>
        <p:nvSpPr>
          <p:cNvPr id="278" name="Google Shape;278;p3"/>
          <p:cNvSpPr txBox="1">
            <a:spLocks noGrp="1"/>
          </p:cNvSpPr>
          <p:nvPr>
            <p:ph type="ctrTitle"/>
          </p:nvPr>
        </p:nvSpPr>
        <p:spPr>
          <a:xfrm>
            <a:off x="6235700" y="2204792"/>
            <a:ext cx="5956300" cy="1081359"/>
          </a:xfrm>
          <a:prstGeom prst="rect">
            <a:avLst/>
          </a:prstGeom>
          <a:solidFill>
            <a:schemeClr val="lt1"/>
          </a:solidFill>
          <a:ln>
            <a:noFill/>
          </a:ln>
        </p:spPr>
        <p:txBody>
          <a:bodyPr spcFirstLastPara="1" wrap="square" lIns="180000" tIns="180000" rIns="252000" bIns="180000" anchor="t" anchorCtr="0">
            <a:noAutofit/>
          </a:bodyPr>
          <a:lstStyle/>
          <a:p>
            <a:pPr marL="0" lvl="0" indent="0" algn="r" rtl="0">
              <a:lnSpc>
                <a:spcPct val="90000"/>
              </a:lnSpc>
              <a:spcBef>
                <a:spcPts val="0"/>
              </a:spcBef>
              <a:spcAft>
                <a:spcPts val="0"/>
              </a:spcAft>
              <a:buClr>
                <a:srgbClr val="3F3F3F"/>
              </a:buClr>
              <a:buSzPts val="6000"/>
              <a:buFont typeface="Corbel"/>
              <a:buNone/>
            </a:pPr>
            <a:r>
              <a:rPr lang="en-US"/>
              <a:t>WHY NOW?</a:t>
            </a:r>
            <a:endParaRPr/>
          </a:p>
        </p:txBody>
      </p:sp>
      <p:sp>
        <p:nvSpPr>
          <p:cNvPr id="279" name="Google Shape;279;p3"/>
          <p:cNvSpPr txBox="1">
            <a:spLocks noGrp="1"/>
          </p:cNvSpPr>
          <p:nvPr>
            <p:ph type="body" idx="1"/>
          </p:nvPr>
        </p:nvSpPr>
        <p:spPr>
          <a:xfrm>
            <a:off x="6235700" y="3300596"/>
            <a:ext cx="5956300" cy="582981"/>
          </a:xfrm>
          <a:prstGeom prst="rect">
            <a:avLst/>
          </a:prstGeom>
          <a:solidFill>
            <a:schemeClr val="dk1">
              <a:alpha val="80000"/>
            </a:schemeClr>
          </a:solidFill>
          <a:ln>
            <a:noFill/>
          </a:ln>
        </p:spPr>
        <p:txBody>
          <a:bodyPr spcFirstLastPara="1" wrap="square" lIns="180000" tIns="180000" rIns="252000" bIns="180000" anchor="t" anchorCtr="0">
            <a:noAutofit/>
          </a:bodyPr>
          <a:lstStyle/>
          <a:p>
            <a:pPr marL="0" lvl="0" indent="0" algn="r" rtl="0">
              <a:lnSpc>
                <a:spcPct val="90000"/>
              </a:lnSpc>
              <a:spcBef>
                <a:spcPts val="0"/>
              </a:spcBef>
              <a:spcAft>
                <a:spcPts val="0"/>
              </a:spcAft>
              <a:buClr>
                <a:schemeClr val="lt1"/>
              </a:buClr>
              <a:buSzPts val="2000"/>
              <a:buNone/>
            </a:pPr>
            <a:r>
              <a:rPr lang="en-US" sz="2000"/>
              <a:t>Mental Health Trends in the Practice of Law</a:t>
            </a:r>
            <a:endParaRPr/>
          </a:p>
        </p:txBody>
      </p:sp>
      <p:sp>
        <p:nvSpPr>
          <p:cNvPr id="280" name="Google Shape;280;p3"/>
          <p:cNvSpPr txBox="1">
            <a:spLocks noGrp="1"/>
          </p:cNvSpPr>
          <p:nvPr>
            <p:ph type="sldNum" idx="12"/>
          </p:nvPr>
        </p:nvSpPr>
        <p:spPr>
          <a:xfrm>
            <a:off x="11760000" y="6371351"/>
            <a:ext cx="432000" cy="432000"/>
          </a:xfrm>
          <a:prstGeom prst="rect">
            <a:avLst/>
          </a:prstGeom>
          <a:solidFill>
            <a:srgbClr val="0C0C0C"/>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5</a:t>
            </a:fld>
            <a:endParaRPr/>
          </a:p>
        </p:txBody>
      </p:sp>
      <p:pic>
        <p:nvPicPr>
          <p:cNvPr id="281" name="Google Shape;281;p3" descr="Devonport Law Firm"/>
          <p:cNvPicPr preferRelativeResize="0"/>
          <p:nvPr/>
        </p:nvPicPr>
        <p:blipFill rotWithShape="1">
          <a:blip r:embed="rId5">
            <a:alphaModFix/>
          </a:blip>
          <a:srcRect/>
          <a:stretch/>
        </p:blipFill>
        <p:spPr>
          <a:xfrm>
            <a:off x="8951343" y="6351127"/>
            <a:ext cx="2743199" cy="510540"/>
          </a:xfrm>
          <a:prstGeom prst="rect">
            <a:avLst/>
          </a:prstGeom>
          <a:noFill/>
          <a:ln>
            <a:noFill/>
          </a:ln>
        </p:spPr>
      </p:pic>
      <p:pic>
        <p:nvPicPr>
          <p:cNvPr id="2" name="Online Media 1" title="Why Are Lawyers More Likely to Become Depressed?">
            <a:hlinkClick r:id="" action="ppaction://media"/>
            <a:extLst>
              <a:ext uri="{FF2B5EF4-FFF2-40B4-BE49-F238E27FC236}">
                <a16:creationId xmlns:a16="http://schemas.microsoft.com/office/drawing/2014/main" id="{5D90A9B7-0B54-EBF8-290E-8013CE737FDF}"/>
              </a:ext>
            </a:extLst>
          </p:cNvPr>
          <p:cNvPicPr>
            <a:picLocks noRot="1" noChangeAspect="1"/>
          </p:cNvPicPr>
          <p:nvPr>
            <a:videoFile r:link="rId1"/>
          </p:nvPr>
        </p:nvPicPr>
        <p:blipFill>
          <a:blip r:embed="rId6"/>
          <a:stretch>
            <a:fillRect/>
          </a:stretch>
        </p:blipFill>
        <p:spPr>
          <a:xfrm>
            <a:off x="601693" y="373468"/>
            <a:ext cx="5250467" cy="3658011"/>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a:noFill/>
          </a:ln>
          <a:effectLst>
            <a:outerShdw blurRad="57150" dist="19050" dir="5400000" algn="ctr" rotWithShape="0">
              <a:srgbClr val="000000">
                <a:alpha val="6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
          <p:cNvSpPr txBox="1">
            <a:spLocks noGrp="1"/>
          </p:cNvSpPr>
          <p:nvPr>
            <p:ph type="body" idx="1"/>
          </p:nvPr>
        </p:nvSpPr>
        <p:spPr>
          <a:xfrm>
            <a:off x="8485569" y="1909122"/>
            <a:ext cx="3257494" cy="4047077"/>
          </a:xfrm>
          <a:prstGeom prst="rect">
            <a:avLst/>
          </a:prstGeom>
          <a:noFill/>
          <a:ln>
            <a:noFill/>
          </a:ln>
        </p:spPr>
        <p:txBody>
          <a:bodyPr spcFirstLastPara="1" wrap="square" lIns="0" tIns="0" rIns="0" bIns="0" anchor="t" anchorCtr="0">
            <a:noAutofit/>
          </a:bodyPr>
          <a:lstStyle/>
          <a:p>
            <a:pPr marL="266700" lvl="0" indent="-266700" algn="l" rtl="0">
              <a:lnSpc>
                <a:spcPct val="90000"/>
              </a:lnSpc>
              <a:spcBef>
                <a:spcPts val="0"/>
              </a:spcBef>
              <a:spcAft>
                <a:spcPts val="0"/>
              </a:spcAft>
              <a:buClr>
                <a:srgbClr val="000000"/>
              </a:buClr>
              <a:buSzPts val="1800"/>
              <a:buChar char="•"/>
            </a:pPr>
            <a:r>
              <a:rPr lang="en-US" b="1">
                <a:solidFill>
                  <a:srgbClr val="000000"/>
                </a:solidFill>
                <a:latin typeface="Candara"/>
                <a:ea typeface="Candara"/>
                <a:cs typeface="Candara"/>
                <a:sym typeface="Candara"/>
              </a:rPr>
              <a:t>Approximately </a:t>
            </a:r>
            <a:r>
              <a:rPr lang="en-US" sz="4000" b="1">
                <a:solidFill>
                  <a:srgbClr val="FFC000"/>
                </a:solidFill>
                <a:latin typeface="Candara"/>
                <a:ea typeface="Candara"/>
                <a:cs typeface="Candara"/>
                <a:sym typeface="Candara"/>
              </a:rPr>
              <a:t>50%</a:t>
            </a:r>
            <a:r>
              <a:rPr lang="en-US" sz="2800" b="1">
                <a:solidFill>
                  <a:srgbClr val="FFC000"/>
                </a:solidFill>
                <a:latin typeface="Candara"/>
                <a:ea typeface="Candara"/>
                <a:cs typeface="Candara"/>
                <a:sym typeface="Candara"/>
              </a:rPr>
              <a:t> </a:t>
            </a:r>
            <a:r>
              <a:rPr lang="en-US" b="1">
                <a:solidFill>
                  <a:srgbClr val="000000"/>
                </a:solidFill>
                <a:latin typeface="Candara"/>
                <a:ea typeface="Candara"/>
                <a:cs typeface="Candara"/>
                <a:sym typeface="Candara"/>
              </a:rPr>
              <a:t>of practicing attorneys are experiencing symptoms of depression and anxiety </a:t>
            </a:r>
            <a:endParaRPr b="1">
              <a:solidFill>
                <a:srgbClr val="404040"/>
              </a:solidFill>
              <a:latin typeface="Candara"/>
              <a:ea typeface="Candara"/>
              <a:cs typeface="Candara"/>
              <a:sym typeface="Candara"/>
            </a:endParaRPr>
          </a:p>
          <a:p>
            <a:pPr marL="266700" lvl="0" indent="-266700" algn="l" rtl="0">
              <a:lnSpc>
                <a:spcPct val="90000"/>
              </a:lnSpc>
              <a:spcBef>
                <a:spcPts val="1000"/>
              </a:spcBef>
              <a:spcAft>
                <a:spcPts val="0"/>
              </a:spcAft>
              <a:buClr>
                <a:srgbClr val="FFC000"/>
              </a:buClr>
              <a:buSzPts val="4000"/>
              <a:buChar char="•"/>
            </a:pPr>
            <a:r>
              <a:rPr lang="en-US" sz="4000" b="1">
                <a:solidFill>
                  <a:srgbClr val="FFC000"/>
                </a:solidFill>
                <a:latin typeface="Candara"/>
                <a:ea typeface="Candara"/>
                <a:cs typeface="Candara"/>
                <a:sym typeface="Candara"/>
              </a:rPr>
              <a:t>30%</a:t>
            </a:r>
            <a:r>
              <a:rPr lang="en-US" sz="4000" b="1">
                <a:solidFill>
                  <a:srgbClr val="000000"/>
                </a:solidFill>
                <a:latin typeface="Candara"/>
                <a:ea typeface="Candara"/>
                <a:cs typeface="Candara"/>
                <a:sym typeface="Candara"/>
              </a:rPr>
              <a:t> </a:t>
            </a:r>
            <a:r>
              <a:rPr lang="en-US" b="1">
                <a:solidFill>
                  <a:srgbClr val="000000"/>
                </a:solidFill>
                <a:latin typeface="Candara"/>
                <a:ea typeface="Candara"/>
                <a:cs typeface="Candara"/>
                <a:sym typeface="Candara"/>
              </a:rPr>
              <a:t>of those falling in the mild range and nearly </a:t>
            </a:r>
            <a:r>
              <a:rPr lang="en-US" sz="4000" b="1">
                <a:solidFill>
                  <a:srgbClr val="FFC000"/>
                </a:solidFill>
                <a:latin typeface="Candara"/>
                <a:ea typeface="Candara"/>
                <a:cs typeface="Candara"/>
                <a:sym typeface="Candara"/>
              </a:rPr>
              <a:t>20%</a:t>
            </a:r>
            <a:r>
              <a:rPr lang="en-US" b="1">
                <a:solidFill>
                  <a:srgbClr val="000000"/>
                </a:solidFill>
                <a:latin typeface="Candara"/>
                <a:ea typeface="Candara"/>
                <a:cs typeface="Candara"/>
                <a:sym typeface="Candara"/>
              </a:rPr>
              <a:t> falling in the moderate/severe range</a:t>
            </a:r>
            <a:endParaRPr b="1">
              <a:latin typeface="Candara"/>
              <a:ea typeface="Candara"/>
              <a:cs typeface="Candara"/>
              <a:sym typeface="Candara"/>
            </a:endParaRPr>
          </a:p>
        </p:txBody>
      </p:sp>
      <p:sp>
        <p:nvSpPr>
          <p:cNvPr id="308" name="Google Shape;308;p5"/>
          <p:cNvSpPr txBox="1">
            <a:spLocks noGrp="1"/>
          </p:cNvSpPr>
          <p:nvPr>
            <p:ph type="body" idx="2"/>
          </p:nvPr>
        </p:nvSpPr>
        <p:spPr>
          <a:xfrm>
            <a:off x="4509646" y="1688295"/>
            <a:ext cx="3246121" cy="4054609"/>
          </a:xfrm>
          <a:prstGeom prst="rect">
            <a:avLst/>
          </a:prstGeom>
          <a:noFill/>
          <a:ln>
            <a:noFill/>
          </a:ln>
        </p:spPr>
        <p:txBody>
          <a:bodyPr spcFirstLastPara="1" wrap="square" lIns="0" tIns="0" rIns="0" bIns="0" anchor="t" anchorCtr="0">
            <a:noAutofit/>
          </a:bodyPr>
          <a:lstStyle/>
          <a:p>
            <a:pPr marL="266700" lvl="0" indent="-266700" algn="l" rtl="0">
              <a:lnSpc>
                <a:spcPct val="100000"/>
              </a:lnSpc>
              <a:spcBef>
                <a:spcPts val="0"/>
              </a:spcBef>
              <a:spcAft>
                <a:spcPts val="0"/>
              </a:spcAft>
              <a:buClr>
                <a:srgbClr val="92D050"/>
              </a:buClr>
              <a:buSzPts val="4000"/>
              <a:buChar char="•"/>
            </a:pPr>
            <a:r>
              <a:rPr lang="en-US" sz="4000" b="1">
                <a:solidFill>
                  <a:srgbClr val="92D050"/>
                </a:solidFill>
                <a:latin typeface="Candara"/>
                <a:ea typeface="Candara"/>
                <a:cs typeface="Candara"/>
                <a:sym typeface="Candara"/>
              </a:rPr>
              <a:t>28%</a:t>
            </a:r>
            <a:r>
              <a:rPr lang="en-US" b="1">
                <a:solidFill>
                  <a:srgbClr val="000000"/>
                </a:solidFill>
                <a:latin typeface="Candara"/>
                <a:ea typeface="Candara"/>
                <a:cs typeface="Candara"/>
                <a:sym typeface="Candara"/>
              </a:rPr>
              <a:t> of the responding lawyers experienced depression</a:t>
            </a:r>
            <a:endParaRPr/>
          </a:p>
          <a:p>
            <a:pPr marL="0" lvl="0" indent="0" algn="l" rtl="0">
              <a:lnSpc>
                <a:spcPct val="100000"/>
              </a:lnSpc>
              <a:spcBef>
                <a:spcPts val="0"/>
              </a:spcBef>
              <a:spcAft>
                <a:spcPts val="0"/>
              </a:spcAft>
              <a:buClr>
                <a:srgbClr val="3F3F3F"/>
              </a:buClr>
              <a:buSzPts val="1800"/>
              <a:buNone/>
            </a:pPr>
            <a:endParaRPr b="1">
              <a:solidFill>
                <a:srgbClr val="000000"/>
              </a:solidFill>
              <a:latin typeface="Candara"/>
              <a:ea typeface="Candara"/>
              <a:cs typeface="Candara"/>
              <a:sym typeface="Candara"/>
            </a:endParaRPr>
          </a:p>
          <a:p>
            <a:pPr marL="266700" lvl="0" indent="-266700" algn="l" rtl="0">
              <a:lnSpc>
                <a:spcPct val="100000"/>
              </a:lnSpc>
              <a:spcBef>
                <a:spcPts val="0"/>
              </a:spcBef>
              <a:spcAft>
                <a:spcPts val="0"/>
              </a:spcAft>
              <a:buClr>
                <a:srgbClr val="92D050"/>
              </a:buClr>
              <a:buSzPts val="4000"/>
              <a:buChar char="•"/>
            </a:pPr>
            <a:r>
              <a:rPr lang="en-US" sz="4000" b="1">
                <a:solidFill>
                  <a:srgbClr val="92D050"/>
                </a:solidFill>
                <a:latin typeface="Candara"/>
                <a:ea typeface="Candara"/>
                <a:cs typeface="Candara"/>
                <a:sym typeface="Candara"/>
              </a:rPr>
              <a:t>19%</a:t>
            </a:r>
            <a:r>
              <a:rPr lang="en-US" sz="4000" b="1">
                <a:solidFill>
                  <a:srgbClr val="000000"/>
                </a:solidFill>
                <a:latin typeface="Candara"/>
                <a:ea typeface="Candara"/>
                <a:cs typeface="Candara"/>
                <a:sym typeface="Candara"/>
              </a:rPr>
              <a:t> </a:t>
            </a:r>
            <a:r>
              <a:rPr lang="en-US" b="1">
                <a:solidFill>
                  <a:srgbClr val="000000"/>
                </a:solidFill>
                <a:latin typeface="Candara"/>
                <a:ea typeface="Candara"/>
                <a:cs typeface="Candara"/>
                <a:sym typeface="Candara"/>
              </a:rPr>
              <a:t>experienced anxiety and </a:t>
            </a:r>
            <a:r>
              <a:rPr lang="en-US" sz="4000" b="1">
                <a:solidFill>
                  <a:srgbClr val="92D050"/>
                </a:solidFill>
                <a:latin typeface="Candara"/>
                <a:ea typeface="Candara"/>
                <a:cs typeface="Candara"/>
                <a:sym typeface="Candara"/>
              </a:rPr>
              <a:t>23%</a:t>
            </a:r>
            <a:r>
              <a:rPr lang="en-US" sz="4000" b="1">
                <a:solidFill>
                  <a:srgbClr val="000000"/>
                </a:solidFill>
                <a:latin typeface="Candara"/>
                <a:ea typeface="Candara"/>
                <a:cs typeface="Candara"/>
                <a:sym typeface="Candara"/>
              </a:rPr>
              <a:t> </a:t>
            </a:r>
            <a:r>
              <a:rPr lang="en-US" b="1">
                <a:solidFill>
                  <a:srgbClr val="000000"/>
                </a:solidFill>
                <a:latin typeface="Candara"/>
                <a:ea typeface="Candara"/>
                <a:cs typeface="Candara"/>
                <a:sym typeface="Candara"/>
              </a:rPr>
              <a:t>experienced stress</a:t>
            </a:r>
            <a:endParaRPr>
              <a:solidFill>
                <a:srgbClr val="404040"/>
              </a:solidFill>
              <a:latin typeface="Candara"/>
              <a:ea typeface="Candara"/>
              <a:cs typeface="Candara"/>
              <a:sym typeface="Candara"/>
            </a:endParaRPr>
          </a:p>
          <a:p>
            <a:pPr marL="266700" lvl="0" indent="-152400" algn="l" rtl="0">
              <a:lnSpc>
                <a:spcPct val="100000"/>
              </a:lnSpc>
              <a:spcBef>
                <a:spcPts val="0"/>
              </a:spcBef>
              <a:spcAft>
                <a:spcPts val="0"/>
              </a:spcAft>
              <a:buClr>
                <a:srgbClr val="3F3F3F"/>
              </a:buClr>
              <a:buSzPts val="1800"/>
              <a:buNone/>
            </a:pPr>
            <a:endParaRPr b="1">
              <a:solidFill>
                <a:srgbClr val="000000"/>
              </a:solidFill>
              <a:latin typeface="Candara"/>
              <a:ea typeface="Candara"/>
              <a:cs typeface="Candara"/>
              <a:sym typeface="Candara"/>
            </a:endParaRPr>
          </a:p>
          <a:p>
            <a:pPr marL="266700" lvl="0" indent="-266700" algn="l" rtl="0">
              <a:lnSpc>
                <a:spcPct val="100000"/>
              </a:lnSpc>
              <a:spcBef>
                <a:spcPts val="0"/>
              </a:spcBef>
              <a:spcAft>
                <a:spcPts val="0"/>
              </a:spcAft>
              <a:buClr>
                <a:srgbClr val="92D050"/>
              </a:buClr>
              <a:buSzPts val="4000"/>
              <a:buChar char="•"/>
            </a:pPr>
            <a:r>
              <a:rPr lang="en-US" sz="4000" b="1">
                <a:solidFill>
                  <a:srgbClr val="92D050"/>
                </a:solidFill>
                <a:latin typeface="Candara"/>
                <a:ea typeface="Candara"/>
                <a:cs typeface="Candara"/>
                <a:sym typeface="Candara"/>
              </a:rPr>
              <a:t>21%</a:t>
            </a:r>
            <a:r>
              <a:rPr lang="en-US" sz="2800" b="1">
                <a:solidFill>
                  <a:srgbClr val="92D050"/>
                </a:solidFill>
                <a:latin typeface="Candara"/>
                <a:ea typeface="Candara"/>
                <a:cs typeface="Candara"/>
                <a:sym typeface="Candara"/>
              </a:rPr>
              <a:t> </a:t>
            </a:r>
            <a:r>
              <a:rPr lang="en-US" b="1">
                <a:solidFill>
                  <a:srgbClr val="000000"/>
                </a:solidFill>
                <a:latin typeface="Candara"/>
                <a:ea typeface="Candara"/>
                <a:cs typeface="Candara"/>
                <a:sym typeface="Candara"/>
              </a:rPr>
              <a:t>of the lawyers reported problematic alcohol use</a:t>
            </a:r>
            <a:br>
              <a:rPr lang="en-US" sz="1200">
                <a:solidFill>
                  <a:srgbClr val="444444"/>
                </a:solidFill>
              </a:rPr>
            </a:br>
            <a:endParaRPr sz="1200">
              <a:solidFill>
                <a:srgbClr val="444444"/>
              </a:solidFill>
            </a:endParaRPr>
          </a:p>
        </p:txBody>
      </p:sp>
      <p:sp>
        <p:nvSpPr>
          <p:cNvPr id="309" name="Google Shape;309;p5"/>
          <p:cNvSpPr txBox="1">
            <a:spLocks noGrp="1"/>
          </p:cNvSpPr>
          <p:nvPr>
            <p:ph type="body" idx="3"/>
          </p:nvPr>
        </p:nvSpPr>
        <p:spPr>
          <a:xfrm>
            <a:off x="431800" y="1802556"/>
            <a:ext cx="3961938" cy="4047078"/>
          </a:xfrm>
          <a:prstGeom prst="rect">
            <a:avLst/>
          </a:prstGeom>
          <a:noFill/>
          <a:ln>
            <a:noFill/>
          </a:ln>
        </p:spPr>
        <p:txBody>
          <a:bodyPr spcFirstLastPara="1" wrap="square" lIns="0" tIns="0" rIns="0" bIns="0" anchor="t" anchorCtr="0">
            <a:noAutofit/>
          </a:bodyPr>
          <a:lstStyle/>
          <a:p>
            <a:pPr marL="266700" lvl="0" indent="-266700" algn="l" rtl="0">
              <a:lnSpc>
                <a:spcPct val="90000"/>
              </a:lnSpc>
              <a:spcBef>
                <a:spcPts val="0"/>
              </a:spcBef>
              <a:spcAft>
                <a:spcPts val="0"/>
              </a:spcAft>
              <a:buClr>
                <a:srgbClr val="3F3F3F"/>
              </a:buClr>
              <a:buSzPts val="1800"/>
              <a:buChar char="•"/>
            </a:pPr>
            <a:r>
              <a:rPr lang="en-US" b="1"/>
              <a:t>After three years in law </a:t>
            </a:r>
            <a:r>
              <a:rPr lang="en-US" sz="4000" b="1">
                <a:solidFill>
                  <a:srgbClr val="00B0F0"/>
                </a:solidFill>
              </a:rPr>
              <a:t>40%</a:t>
            </a:r>
            <a:r>
              <a:rPr lang="en-US" b="1"/>
              <a:t>   of law school students are depressed</a:t>
            </a:r>
            <a:endParaRPr/>
          </a:p>
          <a:p>
            <a:pPr marL="266700" lvl="0" indent="-266700" algn="l" rtl="0">
              <a:lnSpc>
                <a:spcPct val="90000"/>
              </a:lnSpc>
              <a:spcBef>
                <a:spcPts val="1000"/>
              </a:spcBef>
              <a:spcAft>
                <a:spcPts val="0"/>
              </a:spcAft>
              <a:buClr>
                <a:srgbClr val="3F3F3F"/>
              </a:buClr>
              <a:buSzPts val="1800"/>
              <a:buChar char="•"/>
            </a:pPr>
            <a:r>
              <a:rPr lang="en-US" b="1"/>
              <a:t>Attorneys who face formal discipline </a:t>
            </a:r>
            <a:r>
              <a:rPr lang="en-US" sz="4000" b="1">
                <a:solidFill>
                  <a:srgbClr val="00B0F0"/>
                </a:solidFill>
              </a:rPr>
              <a:t>25%</a:t>
            </a:r>
            <a:r>
              <a:rPr lang="en-US" sz="4000" b="1"/>
              <a:t>  </a:t>
            </a:r>
            <a:r>
              <a:rPr lang="en-US" b="1"/>
              <a:t>are identified as suffering from addiction or mental illness</a:t>
            </a:r>
            <a:endParaRPr/>
          </a:p>
          <a:p>
            <a:pPr marL="266700" lvl="0" indent="-266700" algn="l" rtl="0">
              <a:lnSpc>
                <a:spcPct val="90000"/>
              </a:lnSpc>
              <a:spcBef>
                <a:spcPts val="1000"/>
              </a:spcBef>
              <a:spcAft>
                <a:spcPts val="0"/>
              </a:spcAft>
              <a:buClr>
                <a:srgbClr val="3F3F3F"/>
              </a:buClr>
              <a:buSzPts val="1800"/>
              <a:buChar char="•"/>
            </a:pPr>
            <a:r>
              <a:rPr lang="en-US" b="1"/>
              <a:t>Substance abuse plays  a role in </a:t>
            </a:r>
            <a:r>
              <a:rPr lang="en-US" sz="4000" b="1">
                <a:solidFill>
                  <a:srgbClr val="00B0F0"/>
                </a:solidFill>
              </a:rPr>
              <a:t>60%</a:t>
            </a:r>
            <a:r>
              <a:rPr lang="en-US" sz="4000" b="1"/>
              <a:t>  </a:t>
            </a:r>
            <a:r>
              <a:rPr lang="en-US" b="1"/>
              <a:t>of malpractice claims and     of all trust fund violation</a:t>
            </a:r>
            <a:endParaRPr/>
          </a:p>
          <a:p>
            <a:pPr marL="266700" lvl="0" indent="-266700" algn="l" rtl="0">
              <a:lnSpc>
                <a:spcPct val="90000"/>
              </a:lnSpc>
              <a:spcBef>
                <a:spcPts val="1000"/>
              </a:spcBef>
              <a:spcAft>
                <a:spcPts val="0"/>
              </a:spcAft>
              <a:buClr>
                <a:srgbClr val="3F3F3F"/>
              </a:buClr>
              <a:buSzPts val="1800"/>
              <a:buChar char="•"/>
            </a:pPr>
            <a:r>
              <a:rPr lang="en-US" b="1"/>
              <a:t>Lawyers are amongst the TOP </a:t>
            </a:r>
            <a:r>
              <a:rPr lang="en-US" sz="3600" b="1">
                <a:solidFill>
                  <a:srgbClr val="00B0F0"/>
                </a:solidFill>
              </a:rPr>
              <a:t>10%</a:t>
            </a:r>
            <a:r>
              <a:rPr lang="en-US" sz="3600" b="1"/>
              <a:t> </a:t>
            </a:r>
            <a:r>
              <a:rPr lang="en-US" b="1"/>
              <a:t>professions for suicide</a:t>
            </a:r>
            <a:endParaRPr/>
          </a:p>
          <a:p>
            <a:pPr marL="266700" lvl="0" indent="-152400" algn="l" rtl="0">
              <a:lnSpc>
                <a:spcPct val="90000"/>
              </a:lnSpc>
              <a:spcBef>
                <a:spcPts val="1000"/>
              </a:spcBef>
              <a:spcAft>
                <a:spcPts val="0"/>
              </a:spcAft>
              <a:buClr>
                <a:srgbClr val="3F3F3F"/>
              </a:buClr>
              <a:buSzPts val="1800"/>
              <a:buNone/>
            </a:pPr>
            <a:endParaRPr b="1"/>
          </a:p>
        </p:txBody>
      </p:sp>
      <p:sp>
        <p:nvSpPr>
          <p:cNvPr id="310" name="Google Shape;310;p5"/>
          <p:cNvSpPr txBox="1">
            <a:spLocks noGrp="1"/>
          </p:cNvSpPr>
          <p:nvPr>
            <p:ph type="title"/>
          </p:nvPr>
        </p:nvSpPr>
        <p:spPr>
          <a:xfrm>
            <a:off x="432000" y="432000"/>
            <a:ext cx="113280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3F3F3F"/>
              </a:buClr>
              <a:buSzPts val="3200"/>
              <a:buFont typeface="Corbel"/>
              <a:buNone/>
            </a:pPr>
            <a:r>
              <a:rPr lang="en-US"/>
              <a:t>Mental Health Trends Studies 2014-2020</a:t>
            </a:r>
            <a:endParaRPr/>
          </a:p>
        </p:txBody>
      </p:sp>
      <p:sp>
        <p:nvSpPr>
          <p:cNvPr id="311" name="Google Shape;311;p5"/>
          <p:cNvSpPr txBox="1">
            <a:spLocks noGrp="1"/>
          </p:cNvSpPr>
          <p:nvPr>
            <p:ph type="body" idx="4"/>
          </p:nvPr>
        </p:nvSpPr>
        <p:spPr>
          <a:xfrm>
            <a:off x="431800" y="1008000"/>
            <a:ext cx="11339513" cy="36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3F3F3F"/>
              </a:buClr>
              <a:buSzPts val="1800"/>
              <a:buNone/>
            </a:pPr>
            <a:r>
              <a:rPr lang="en-US" b="1"/>
              <a:t>THE REAL NUMBERS</a:t>
            </a:r>
            <a:endParaRPr/>
          </a:p>
        </p:txBody>
      </p:sp>
      <p:sp>
        <p:nvSpPr>
          <p:cNvPr id="312" name="Google Shape;312;p5"/>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6</a:t>
            </a:fld>
            <a:endParaRPr/>
          </a:p>
        </p:txBody>
      </p:sp>
      <p:sp>
        <p:nvSpPr>
          <p:cNvPr id="313" name="Google Shape;313;p5"/>
          <p:cNvSpPr/>
          <p:nvPr/>
        </p:nvSpPr>
        <p:spPr>
          <a:xfrm>
            <a:off x="431800" y="1292414"/>
            <a:ext cx="1984175" cy="3627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2014 FINDINGS</a:t>
            </a:r>
            <a:endParaRPr sz="1400" b="0" i="0" u="none" strike="noStrike" cap="none">
              <a:solidFill>
                <a:srgbClr val="000000"/>
              </a:solidFill>
              <a:latin typeface="Arial"/>
              <a:ea typeface="Arial"/>
              <a:cs typeface="Arial"/>
              <a:sym typeface="Arial"/>
            </a:endParaRPr>
          </a:p>
        </p:txBody>
      </p:sp>
      <p:cxnSp>
        <p:nvCxnSpPr>
          <p:cNvPr id="314" name="Google Shape;314;p5"/>
          <p:cNvCxnSpPr/>
          <p:nvPr/>
        </p:nvCxnSpPr>
        <p:spPr>
          <a:xfrm>
            <a:off x="6096000" y="2363035"/>
            <a:ext cx="0" cy="2411330"/>
          </a:xfrm>
          <a:prstGeom prst="straightConnector1">
            <a:avLst/>
          </a:prstGeom>
          <a:noFill/>
          <a:ln w="9525" cap="flat" cmpd="sng">
            <a:solidFill>
              <a:srgbClr val="F2F2F2"/>
            </a:solidFill>
            <a:prstDash val="solid"/>
            <a:miter lim="800000"/>
            <a:headEnd type="none" w="sm" len="sm"/>
            <a:tailEnd type="none" w="sm" len="sm"/>
          </a:ln>
        </p:spPr>
      </p:cxnSp>
      <p:sp>
        <p:nvSpPr>
          <p:cNvPr id="315" name="Google Shape;315;p5"/>
          <p:cNvSpPr/>
          <p:nvPr/>
        </p:nvSpPr>
        <p:spPr>
          <a:xfrm>
            <a:off x="4509646" y="1218968"/>
            <a:ext cx="1984175" cy="37188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ndara"/>
                <a:ea typeface="Candara"/>
                <a:cs typeface="Candara"/>
                <a:sym typeface="Candara"/>
              </a:rPr>
              <a:t>2016 FINDINGS</a:t>
            </a:r>
            <a:endParaRPr sz="1800" b="0" i="0" u="none" strike="noStrike" cap="none">
              <a:solidFill>
                <a:schemeClr val="lt1"/>
              </a:solidFill>
              <a:latin typeface="Candara"/>
              <a:ea typeface="Candara"/>
              <a:cs typeface="Candara"/>
              <a:sym typeface="Candara"/>
            </a:endParaRPr>
          </a:p>
        </p:txBody>
      </p:sp>
      <p:sp>
        <p:nvSpPr>
          <p:cNvPr id="316" name="Google Shape;316;p5"/>
          <p:cNvSpPr/>
          <p:nvPr/>
        </p:nvSpPr>
        <p:spPr>
          <a:xfrm>
            <a:off x="8438995" y="1200606"/>
            <a:ext cx="2287138" cy="381065"/>
          </a:xfrm>
          <a:prstGeom prst="rect">
            <a:avLst/>
          </a:prstGeom>
          <a:solidFill>
            <a:srgbClr val="ED7D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ndara"/>
                <a:ea typeface="Candara"/>
                <a:cs typeface="Candara"/>
                <a:sym typeface="Candara"/>
              </a:rPr>
              <a:t>2020 FINDINGS</a:t>
            </a:r>
            <a:endParaRPr sz="1800" b="0" i="0" u="none" strike="noStrike" cap="none">
              <a:solidFill>
                <a:schemeClr val="lt1"/>
              </a:solidFill>
              <a:latin typeface="Candara"/>
              <a:ea typeface="Candara"/>
              <a:cs typeface="Candara"/>
              <a:sym typeface="Candara"/>
            </a:endParaRPr>
          </a:p>
        </p:txBody>
      </p:sp>
      <p:pic>
        <p:nvPicPr>
          <p:cNvPr id="317" name="Google Shape;317;p5" descr="Devonport Law Firm"/>
          <p:cNvPicPr preferRelativeResize="0"/>
          <p:nvPr/>
        </p:nvPicPr>
        <p:blipFill rotWithShape="1">
          <a:blip r:embed="rId3">
            <a:alphaModFix/>
          </a:blip>
          <a:srcRect/>
          <a:stretch/>
        </p:blipFill>
        <p:spPr>
          <a:xfrm>
            <a:off x="8951343" y="6351127"/>
            <a:ext cx="2743199" cy="5105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4" descr="A group of people in orange shirts&#10;&#10;Description automatically generated"/>
          <p:cNvPicPr preferRelativeResize="0"/>
          <p:nvPr/>
        </p:nvPicPr>
        <p:blipFill rotWithShape="1">
          <a:blip r:embed="rId3">
            <a:alphaModFix/>
          </a:blip>
          <a:srcRect l="8" r="4311" b="-2"/>
          <a:stretch/>
        </p:blipFill>
        <p:spPr>
          <a:xfrm>
            <a:off x="20" y="-1"/>
            <a:ext cx="6095980" cy="6371351"/>
          </a:xfrm>
          <a:prstGeom prst="rect">
            <a:avLst/>
          </a:prstGeom>
          <a:noFill/>
          <a:ln>
            <a:noFill/>
          </a:ln>
        </p:spPr>
      </p:pic>
      <p:sp>
        <p:nvSpPr>
          <p:cNvPr id="298" name="Google Shape;298;p4"/>
          <p:cNvSpPr txBox="1">
            <a:spLocks noGrp="1"/>
          </p:cNvSpPr>
          <p:nvPr>
            <p:ph type="title"/>
          </p:nvPr>
        </p:nvSpPr>
        <p:spPr>
          <a:xfrm>
            <a:off x="5118100" y="1869795"/>
            <a:ext cx="6641900" cy="1124345"/>
          </a:xfrm>
          <a:prstGeom prst="rect">
            <a:avLst/>
          </a:prstGeom>
          <a:solidFill>
            <a:srgbClr val="F2F2F2"/>
          </a:solidFill>
          <a:ln>
            <a:noFill/>
          </a:ln>
        </p:spPr>
        <p:txBody>
          <a:bodyPr spcFirstLastPara="1" wrap="square" lIns="180000" tIns="180000" rIns="180000" bIns="180000" anchor="ctr" anchorCtr="0">
            <a:noAutofit/>
          </a:bodyPr>
          <a:lstStyle/>
          <a:p>
            <a:pPr marL="0" lvl="0" indent="0" algn="l" rtl="0">
              <a:lnSpc>
                <a:spcPct val="90000"/>
              </a:lnSpc>
              <a:spcBef>
                <a:spcPts val="0"/>
              </a:spcBef>
              <a:spcAft>
                <a:spcPts val="0"/>
              </a:spcAft>
              <a:buClr>
                <a:srgbClr val="3F3F3F"/>
              </a:buClr>
              <a:buSzPts val="4700"/>
              <a:buFont typeface="Corbel"/>
              <a:buNone/>
            </a:pPr>
            <a:r>
              <a:rPr lang="en-US" sz="4100"/>
              <a:t>LOSS/GRIEF/DEPRESSION</a:t>
            </a:r>
            <a:endParaRPr sz="5400"/>
          </a:p>
        </p:txBody>
      </p:sp>
      <p:sp>
        <p:nvSpPr>
          <p:cNvPr id="299" name="Google Shape;299;p4"/>
          <p:cNvSpPr txBox="1">
            <a:spLocks noGrp="1"/>
          </p:cNvSpPr>
          <p:nvPr>
            <p:ph type="body" idx="1"/>
          </p:nvPr>
        </p:nvSpPr>
        <p:spPr>
          <a:xfrm>
            <a:off x="5118334" y="2994141"/>
            <a:ext cx="6641626" cy="590155"/>
          </a:xfrm>
          <a:prstGeom prst="rect">
            <a:avLst/>
          </a:prstGeom>
          <a:solidFill>
            <a:schemeClr val="dk1">
              <a:alpha val="80000"/>
            </a:schemeClr>
          </a:solidFill>
          <a:ln>
            <a:noFill/>
          </a:ln>
        </p:spPr>
        <p:txBody>
          <a:bodyPr spcFirstLastPara="1" wrap="square" lIns="180000" tIns="180000" rIns="180000" bIns="180000" anchor="t" anchorCtr="0">
            <a:noAutofit/>
          </a:bodyPr>
          <a:lstStyle/>
          <a:p>
            <a:pPr marL="0" lvl="0" indent="0" algn="l" rtl="0">
              <a:lnSpc>
                <a:spcPct val="90000"/>
              </a:lnSpc>
              <a:spcBef>
                <a:spcPts val="0"/>
              </a:spcBef>
              <a:spcAft>
                <a:spcPts val="0"/>
              </a:spcAft>
              <a:buClr>
                <a:schemeClr val="lt1"/>
              </a:buClr>
              <a:buSzPts val="1800"/>
              <a:buNone/>
            </a:pPr>
            <a:r>
              <a:rPr lang="en-US" dirty="0"/>
              <a:t>2018-Present</a:t>
            </a:r>
            <a:endParaRPr dirty="0"/>
          </a:p>
        </p:txBody>
      </p:sp>
      <p:pic>
        <p:nvPicPr>
          <p:cNvPr id="300" name="Google Shape;300;p4" descr="A close-up of words&#10;&#10;Description automatically generated"/>
          <p:cNvPicPr preferRelativeResize="0">
            <a:picLocks noGrp="1"/>
          </p:cNvPicPr>
          <p:nvPr>
            <p:ph type="body" idx="3"/>
          </p:nvPr>
        </p:nvPicPr>
        <p:blipFill rotWithShape="1">
          <a:blip r:embed="rId4">
            <a:alphaModFix/>
          </a:blip>
          <a:srcRect/>
          <a:stretch/>
        </p:blipFill>
        <p:spPr>
          <a:xfrm>
            <a:off x="6632998" y="3763648"/>
            <a:ext cx="4695972" cy="2428351"/>
          </a:xfrm>
          <a:prstGeom prst="rect">
            <a:avLst/>
          </a:prstGeom>
          <a:noFill/>
          <a:ln>
            <a:noFill/>
          </a:ln>
        </p:spPr>
      </p:pic>
      <p:sp>
        <p:nvSpPr>
          <p:cNvPr id="301" name="Google Shape;301;p4"/>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
          <p:cNvSpPr txBox="1">
            <a:spLocks noGrp="1"/>
          </p:cNvSpPr>
          <p:nvPr>
            <p:ph type="title"/>
          </p:nvPr>
        </p:nvSpPr>
        <p:spPr>
          <a:xfrm>
            <a:off x="432000" y="432000"/>
            <a:ext cx="3932037" cy="1411276"/>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0000"/>
              </a:buClr>
              <a:buSzPts val="2400"/>
              <a:buFont typeface="Corbel"/>
              <a:buNone/>
            </a:pPr>
            <a:r>
              <a:rPr lang="en-US" sz="2400">
                <a:solidFill>
                  <a:srgbClr val="000000"/>
                </a:solidFill>
              </a:rPr>
              <a:t>U.S. Surgeon General’s Five-Factor Framework for Workplace Mental Health and Well-Being</a:t>
            </a:r>
            <a:endParaRPr sz="2400"/>
          </a:p>
        </p:txBody>
      </p:sp>
      <p:sp>
        <p:nvSpPr>
          <p:cNvPr id="324" name="Google Shape;324;p6"/>
          <p:cNvSpPr txBox="1">
            <a:spLocks noGrp="1"/>
          </p:cNvSpPr>
          <p:nvPr>
            <p:ph type="sldNum" idx="12"/>
          </p:nvPr>
        </p:nvSpPr>
        <p:spPr>
          <a:xfrm>
            <a:off x="11760000" y="6371351"/>
            <a:ext cx="432000" cy="432000"/>
          </a:xfrm>
          <a:prstGeom prst="rect">
            <a:avLst/>
          </a:prstGeom>
          <a:solidFill>
            <a:srgbClr val="3F3F3F"/>
          </a:solid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SzPts val="1200"/>
              <a:buNone/>
            </a:pPr>
            <a:fld id="{00000000-1234-1234-1234-123412341234}" type="slidenum">
              <a:rPr lang="en-US"/>
              <a:t>8</a:t>
            </a:fld>
            <a:endParaRPr/>
          </a:p>
        </p:txBody>
      </p:sp>
      <p:pic>
        <p:nvPicPr>
          <p:cNvPr id="325" name="Google Shape;325;p6" descr="A diagram of different colored circles&#10;&#10;Description automatically generated"/>
          <p:cNvPicPr preferRelativeResize="0"/>
          <p:nvPr/>
        </p:nvPicPr>
        <p:blipFill rotWithShape="1">
          <a:blip r:embed="rId3">
            <a:alphaModFix/>
          </a:blip>
          <a:srcRect/>
          <a:stretch/>
        </p:blipFill>
        <p:spPr>
          <a:xfrm>
            <a:off x="4629694" y="487085"/>
            <a:ext cx="5655259" cy="5429050"/>
          </a:xfrm>
          <a:prstGeom prst="rect">
            <a:avLst/>
          </a:prstGeom>
          <a:noFill/>
          <a:ln>
            <a:noFill/>
          </a:ln>
        </p:spPr>
      </p:pic>
      <p:sp>
        <p:nvSpPr>
          <p:cNvPr id="326" name="Google Shape;326;p6"/>
          <p:cNvSpPr txBox="1"/>
          <p:nvPr/>
        </p:nvSpPr>
        <p:spPr>
          <a:xfrm>
            <a:off x="4724400" y="3200400"/>
            <a:ext cx="27432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pic>
        <p:nvPicPr>
          <p:cNvPr id="327" name="Google Shape;327;p6" descr="Devonport Law Firm"/>
          <p:cNvPicPr preferRelativeResize="0"/>
          <p:nvPr/>
        </p:nvPicPr>
        <p:blipFill rotWithShape="1">
          <a:blip r:embed="rId4">
            <a:alphaModFix/>
          </a:blip>
          <a:srcRect/>
          <a:stretch/>
        </p:blipFill>
        <p:spPr>
          <a:xfrm>
            <a:off x="9024621" y="6353214"/>
            <a:ext cx="2743199" cy="510540"/>
          </a:xfrm>
          <a:prstGeom prst="rect">
            <a:avLst/>
          </a:prstGeom>
          <a:noFill/>
          <a:ln>
            <a:noFill/>
          </a:ln>
        </p:spPr>
      </p:pic>
      <p:pic>
        <p:nvPicPr>
          <p:cNvPr id="328" name="Google Shape;328;p6"/>
          <p:cNvPicPr preferRelativeResize="0"/>
          <p:nvPr/>
        </p:nvPicPr>
        <p:blipFill rotWithShape="1">
          <a:blip r:embed="rId5">
            <a:alphaModFix/>
          </a:blip>
          <a:srcRect/>
          <a:stretch/>
        </p:blipFill>
        <p:spPr>
          <a:xfrm>
            <a:off x="602036" y="2192800"/>
            <a:ext cx="3591949" cy="41785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7" descr="Hand writing on post-it note"/>
          <p:cNvPicPr preferRelativeResize="0">
            <a:picLocks noGrp="1"/>
          </p:cNvPicPr>
          <p:nvPr>
            <p:ph type="pic" idx="2"/>
          </p:nvPr>
        </p:nvPicPr>
        <p:blipFill rotWithShape="1">
          <a:blip r:embed="rId3">
            <a:alphaModFix/>
          </a:blip>
          <a:srcRect/>
          <a:stretch/>
        </p:blipFill>
        <p:spPr>
          <a:xfrm>
            <a:off x="0" y="-1"/>
            <a:ext cx="6096000" cy="6371351"/>
          </a:xfrm>
          <a:prstGeom prst="rect">
            <a:avLst/>
          </a:prstGeom>
          <a:solidFill>
            <a:srgbClr val="F2F2F2"/>
          </a:solidFill>
          <a:ln>
            <a:noFill/>
          </a:ln>
        </p:spPr>
      </p:pic>
      <p:sp>
        <p:nvSpPr>
          <p:cNvPr id="335" name="Google Shape;335;p7"/>
          <p:cNvSpPr/>
          <p:nvPr/>
        </p:nvSpPr>
        <p:spPr>
          <a:xfrm>
            <a:off x="9775824" y="1762069"/>
            <a:ext cx="1984175" cy="1148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336" name="Google Shape;336;p7"/>
          <p:cNvSpPr txBox="1">
            <a:spLocks noGrp="1"/>
          </p:cNvSpPr>
          <p:nvPr>
            <p:ph type="title"/>
          </p:nvPr>
        </p:nvSpPr>
        <p:spPr>
          <a:xfrm>
            <a:off x="5118100" y="1869795"/>
            <a:ext cx="6641900" cy="1124345"/>
          </a:xfrm>
          <a:prstGeom prst="rect">
            <a:avLst/>
          </a:prstGeom>
          <a:solidFill>
            <a:srgbClr val="F2F2F2"/>
          </a:solidFill>
          <a:ln>
            <a:noFill/>
          </a:ln>
        </p:spPr>
        <p:txBody>
          <a:bodyPr spcFirstLastPara="1" wrap="square" lIns="180000" tIns="180000" rIns="180000" bIns="180000" anchor="ctr" anchorCtr="0">
            <a:noAutofit/>
          </a:bodyPr>
          <a:lstStyle/>
          <a:p>
            <a:pPr marL="0" lvl="0" indent="0" algn="l" rtl="0">
              <a:lnSpc>
                <a:spcPct val="90000"/>
              </a:lnSpc>
              <a:spcBef>
                <a:spcPts val="0"/>
              </a:spcBef>
              <a:spcAft>
                <a:spcPts val="0"/>
              </a:spcAft>
              <a:buClr>
                <a:srgbClr val="3F3F3F"/>
              </a:buClr>
              <a:buSzPts val="6000"/>
              <a:buFont typeface="Corbel"/>
              <a:buNone/>
            </a:pPr>
            <a:r>
              <a:rPr lang="en-US"/>
              <a:t>The HOW?</a:t>
            </a:r>
            <a:endParaRPr/>
          </a:p>
        </p:txBody>
      </p:sp>
      <p:sp>
        <p:nvSpPr>
          <p:cNvPr id="337" name="Google Shape;337;p7"/>
          <p:cNvSpPr txBox="1">
            <a:spLocks noGrp="1"/>
          </p:cNvSpPr>
          <p:nvPr>
            <p:ph type="body" idx="1"/>
          </p:nvPr>
        </p:nvSpPr>
        <p:spPr>
          <a:xfrm>
            <a:off x="5118334" y="2994141"/>
            <a:ext cx="6641626" cy="777060"/>
          </a:xfrm>
          <a:prstGeom prst="rect">
            <a:avLst/>
          </a:prstGeom>
          <a:solidFill>
            <a:schemeClr val="dk1">
              <a:alpha val="80000"/>
            </a:schemeClr>
          </a:solidFill>
          <a:ln>
            <a:noFill/>
          </a:ln>
        </p:spPr>
        <p:txBody>
          <a:bodyPr spcFirstLastPara="1" wrap="square" lIns="180000" tIns="180000" rIns="180000" bIns="180000" anchor="t" anchorCtr="0">
            <a:noAutofit/>
          </a:bodyPr>
          <a:lstStyle/>
          <a:p>
            <a:pPr marL="0" lvl="0" indent="0" algn="l" rtl="0">
              <a:lnSpc>
                <a:spcPct val="90000"/>
              </a:lnSpc>
              <a:spcBef>
                <a:spcPts val="0"/>
              </a:spcBef>
              <a:spcAft>
                <a:spcPts val="0"/>
              </a:spcAft>
              <a:buClr>
                <a:schemeClr val="lt1"/>
              </a:buClr>
              <a:buSzPts val="1800"/>
              <a:buNone/>
            </a:pPr>
            <a:r>
              <a:rPr lang="en-US"/>
              <a:t>Centering Mindfulness in the Ethical Considerations of the Practice of Law</a:t>
            </a:r>
            <a:endParaRPr/>
          </a:p>
        </p:txBody>
      </p:sp>
      <p:pic>
        <p:nvPicPr>
          <p:cNvPr id="338" name="Google Shape;338;p7" descr="Person meditating outside"/>
          <p:cNvPicPr preferRelativeResize="0">
            <a:picLocks noGrp="1"/>
          </p:cNvPicPr>
          <p:nvPr>
            <p:ph type="body" idx="3"/>
          </p:nvPr>
        </p:nvPicPr>
        <p:blipFill rotWithShape="1">
          <a:blip r:embed="rId4">
            <a:alphaModFix/>
          </a:blip>
          <a:srcRect/>
          <a:stretch/>
        </p:blipFill>
        <p:spPr>
          <a:xfrm>
            <a:off x="7085179" y="3632324"/>
            <a:ext cx="3513960" cy="2427287"/>
          </a:xfrm>
          <a:prstGeom prst="rect">
            <a:avLst/>
          </a:prstGeom>
          <a:noFill/>
          <a:ln>
            <a:noFill/>
          </a:ln>
        </p:spPr>
      </p:pic>
      <p:sp>
        <p:nvSpPr>
          <p:cNvPr id="339" name="Google Shape;339;p7"/>
          <p:cNvSpPr txBox="1">
            <a:spLocks noGrp="1"/>
          </p:cNvSpPr>
          <p:nvPr>
            <p:ph type="sldNum" idx="12"/>
          </p:nvPr>
        </p:nvSpPr>
        <p:spPr>
          <a:xfrm>
            <a:off x="11760000" y="6371351"/>
            <a:ext cx="432000" cy="432000"/>
          </a:xfrm>
          <a:prstGeom prst="rect">
            <a:avLst/>
          </a:prstGeom>
          <a:solidFill>
            <a:srgbClr val="0C0C0C"/>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9</a:t>
            </a:fld>
            <a:endParaRPr/>
          </a:p>
        </p:txBody>
      </p:sp>
      <p:pic>
        <p:nvPicPr>
          <p:cNvPr id="340" name="Google Shape;340;p7" descr="Devonport Law Firm"/>
          <p:cNvPicPr preferRelativeResize="0"/>
          <p:nvPr/>
        </p:nvPicPr>
        <p:blipFill rotWithShape="1">
          <a:blip r:embed="rId5">
            <a:alphaModFix/>
          </a:blip>
          <a:srcRect/>
          <a:stretch/>
        </p:blipFill>
        <p:spPr>
          <a:xfrm>
            <a:off x="9118155" y="6372606"/>
            <a:ext cx="2556294" cy="48178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heme/theme1.xml><?xml version="1.0" encoding="utf-8"?>
<a:theme xmlns:a="http://schemas.openxmlformats.org/drawingml/2006/main" name="Office Theme">
  <a:themeElements>
    <a:clrScheme name="Custom 129">
      <a:dk1>
        <a:srgbClr val="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1883</Words>
  <Application>Microsoft Office PowerPoint</Application>
  <PresentationFormat>Widescreen</PresentationFormat>
  <Paragraphs>164</Paragraphs>
  <Slides>17</Slides>
  <Notes>17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Vidaloka</vt:lpstr>
      <vt:lpstr>Arial</vt:lpstr>
      <vt:lpstr>Candara</vt:lpstr>
      <vt:lpstr>Roboto</vt:lpstr>
      <vt:lpstr>Calibri</vt:lpstr>
      <vt:lpstr>Corbel</vt:lpstr>
      <vt:lpstr>DM Sans</vt:lpstr>
      <vt:lpstr>Office Theme</vt:lpstr>
      <vt:lpstr>Wellness in Practice  GAAAA Conference 2025</vt:lpstr>
      <vt:lpstr>The WHY?</vt:lpstr>
      <vt:lpstr>Cousin Candice</vt:lpstr>
      <vt:lpstr>SUPER HERO MYTH</vt:lpstr>
      <vt:lpstr>WHY NOW?</vt:lpstr>
      <vt:lpstr>Mental Health Trends Studies 2014-2020</vt:lpstr>
      <vt:lpstr>LOSS/GRIEF/DEPRESSION</vt:lpstr>
      <vt:lpstr>U.S. Surgeon General’s Five-Factor Framework for Workplace Mental Health and Well-Being</vt:lpstr>
      <vt:lpstr>The HOW?</vt:lpstr>
      <vt:lpstr>  American Bar Association Model Rules </vt:lpstr>
      <vt:lpstr>PowerPoint Presentation</vt:lpstr>
      <vt:lpstr>Topic #2</vt:lpstr>
      <vt:lpstr>WELL-BEING RESOURCES</vt:lpstr>
      <vt:lpstr>WELL-BEING RESOURCES</vt:lpstr>
      <vt:lpstr>GET YOUR HOUSE IN ORDER </vt:lpstr>
      <vt:lpstr>WELL-BEING RESOURCES</vt:lpstr>
      <vt:lpstr>Commit to Your Well-Being  Baby Step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Candice Williams-Mckinley</dc:creator>
  <cp:lastModifiedBy>Candice Williams-Mckinley</cp:lastModifiedBy>
  <cp:revision>2</cp:revision>
  <dcterms:created xsi:type="dcterms:W3CDTF">2023-08-29T17:54:46Z</dcterms:created>
  <dcterms:modified xsi:type="dcterms:W3CDTF">2025-01-15T21:22:59Z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